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60" r:id="rId4"/>
  </p:sldMasterIdLst>
  <p:notesMasterIdLst>
    <p:notesMasterId r:id="rId49"/>
  </p:notesMasterIdLst>
  <p:sldIdLst>
    <p:sldId id="430" r:id="rId5"/>
    <p:sldId id="635" r:id="rId6"/>
    <p:sldId id="335" r:id="rId7"/>
    <p:sldId id="366" r:id="rId8"/>
    <p:sldId id="365" r:id="rId9"/>
    <p:sldId id="262" r:id="rId10"/>
    <p:sldId id="266" r:id="rId11"/>
    <p:sldId id="272" r:id="rId12"/>
    <p:sldId id="367" r:id="rId13"/>
    <p:sldId id="368" r:id="rId14"/>
    <p:sldId id="340" r:id="rId15"/>
    <p:sldId id="274" r:id="rId16"/>
    <p:sldId id="280" r:id="rId17"/>
    <p:sldId id="312" r:id="rId18"/>
    <p:sldId id="324" r:id="rId19"/>
    <p:sldId id="353" r:id="rId20"/>
    <p:sldId id="263" r:id="rId21"/>
    <p:sldId id="339" r:id="rId22"/>
    <p:sldId id="369" r:id="rId23"/>
    <p:sldId id="370" r:id="rId24"/>
    <p:sldId id="362" r:id="rId25"/>
    <p:sldId id="351" r:id="rId26"/>
    <p:sldId id="374" r:id="rId27"/>
    <p:sldId id="375" r:id="rId28"/>
    <p:sldId id="391" r:id="rId29"/>
    <p:sldId id="265" r:id="rId30"/>
    <p:sldId id="301" r:id="rId31"/>
    <p:sldId id="378" r:id="rId32"/>
    <p:sldId id="377" r:id="rId33"/>
    <p:sldId id="379" r:id="rId34"/>
    <p:sldId id="387" r:id="rId35"/>
    <p:sldId id="384" r:id="rId36"/>
    <p:sldId id="637" r:id="rId37"/>
    <p:sldId id="636" r:id="rId38"/>
    <p:sldId id="322" r:id="rId39"/>
    <p:sldId id="389" r:id="rId40"/>
    <p:sldId id="429" r:id="rId41"/>
    <p:sldId id="634" r:id="rId42"/>
    <p:sldId id="338" r:id="rId43"/>
    <p:sldId id="331" r:id="rId44"/>
    <p:sldId id="321" r:id="rId45"/>
    <p:sldId id="390" r:id="rId46"/>
    <p:sldId id="388" r:id="rId47"/>
    <p:sldId id="33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4" userDrawn="1">
          <p15:clr>
            <a:srgbClr val="A4A3A4"/>
          </p15:clr>
        </p15:guide>
        <p15:guide id="2" pos="438" userDrawn="1">
          <p15:clr>
            <a:srgbClr val="A4A3A4"/>
          </p15:clr>
        </p15:guide>
        <p15:guide id="3" pos="7197" userDrawn="1">
          <p15:clr>
            <a:srgbClr val="A4A3A4"/>
          </p15:clr>
        </p15:guide>
        <p15:guide id="4" orient="horz" pos="436" userDrawn="1">
          <p15:clr>
            <a:srgbClr val="A4A3A4"/>
          </p15:clr>
        </p15:guide>
        <p15:guide id="5" orient="horz" pos="25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5CD"/>
    <a:srgbClr val="A3489A"/>
    <a:srgbClr val="10213D"/>
    <a:srgbClr val="000103"/>
    <a:srgbClr val="000405"/>
    <a:srgbClr val="FF8500"/>
    <a:srgbClr val="6BC8C1"/>
    <a:srgbClr val="FFAFFE"/>
    <a:srgbClr val="DFB33C"/>
    <a:srgbClr val="1B86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30" autoAdjust="0"/>
    <p:restoredTop sz="95165" autoAdjust="0"/>
  </p:normalViewPr>
  <p:slideViewPr>
    <p:cSldViewPr>
      <p:cViewPr varScale="1">
        <p:scale>
          <a:sx n="108" d="100"/>
          <a:sy n="108" d="100"/>
        </p:scale>
        <p:origin x="232" y="528"/>
      </p:cViewPr>
      <p:guideLst>
        <p:guide orient="horz" pos="3884"/>
        <p:guide pos="438"/>
        <p:guide pos="7197"/>
        <p:guide orient="horz" pos="436"/>
        <p:guide orient="horz" pos="255"/>
      </p:guideLst>
    </p:cSldViewPr>
  </p:slideViewPr>
  <p:notesTextViewPr>
    <p:cViewPr>
      <p:scale>
        <a:sx n="1" d="1"/>
        <a:sy n="1" d="1"/>
      </p:scale>
      <p:origin x="0" y="0"/>
    </p:cViewPr>
  </p:notesTextViewPr>
  <p:notesViewPr>
    <p:cSldViewPr>
      <p:cViewPr varScale="1">
        <p:scale>
          <a:sx n="64" d="100"/>
          <a:sy n="64" d="100"/>
        </p:scale>
        <p:origin x="2338"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48683-E332-EB4C-8B4D-2619314E10B9}" type="datetimeFigureOut">
              <a:rPr lang="en-US" smtClean="0"/>
              <a:t>5/30/24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0EF876-2E9B-E640-944B-FB2738B373DB}" type="slidenum">
              <a:rPr lang="en-US" smtClean="0"/>
              <a:t>‹#›</a:t>
            </a:fld>
            <a:endParaRPr lang="en-US"/>
          </a:p>
        </p:txBody>
      </p:sp>
    </p:spTree>
    <p:extLst>
      <p:ext uri="{BB962C8B-B14F-4D97-AF65-F5344CB8AC3E}">
        <p14:creationId xmlns:p14="http://schemas.microsoft.com/office/powerpoint/2010/main" val="2633356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0EF876-2E9B-E640-944B-FB2738B373DB}" type="slidenum">
              <a:rPr lang="en-US" smtClean="0"/>
              <a:t>3</a:t>
            </a:fld>
            <a:endParaRPr lang="en-US"/>
          </a:p>
        </p:txBody>
      </p:sp>
    </p:spTree>
    <p:extLst>
      <p:ext uri="{BB962C8B-B14F-4D97-AF65-F5344CB8AC3E}">
        <p14:creationId xmlns:p14="http://schemas.microsoft.com/office/powerpoint/2010/main" val="402018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B0EF876-2E9B-E640-944B-FB2738B373DB}" type="slidenum">
              <a:rPr lang="en-US" smtClean="0"/>
              <a:t>22</a:t>
            </a:fld>
            <a:endParaRPr lang="en-US"/>
          </a:p>
        </p:txBody>
      </p:sp>
    </p:spTree>
    <p:extLst>
      <p:ext uri="{BB962C8B-B14F-4D97-AF65-F5344CB8AC3E}">
        <p14:creationId xmlns:p14="http://schemas.microsoft.com/office/powerpoint/2010/main" val="986355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B0EF876-2E9B-E640-944B-FB2738B373DB}" type="slidenum">
              <a:rPr lang="en-US" smtClean="0"/>
              <a:t>23</a:t>
            </a:fld>
            <a:endParaRPr lang="en-US"/>
          </a:p>
        </p:txBody>
      </p:sp>
    </p:spTree>
    <p:extLst>
      <p:ext uri="{BB962C8B-B14F-4D97-AF65-F5344CB8AC3E}">
        <p14:creationId xmlns:p14="http://schemas.microsoft.com/office/powerpoint/2010/main" val="1690860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B0EF876-2E9B-E640-944B-FB2738B373DB}" type="slidenum">
              <a:rPr lang="en-US" smtClean="0"/>
              <a:t>24</a:t>
            </a:fld>
            <a:endParaRPr lang="en-US"/>
          </a:p>
        </p:txBody>
      </p:sp>
    </p:spTree>
    <p:extLst>
      <p:ext uri="{BB962C8B-B14F-4D97-AF65-F5344CB8AC3E}">
        <p14:creationId xmlns:p14="http://schemas.microsoft.com/office/powerpoint/2010/main" val="1058905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EF876-2E9B-E640-944B-FB2738B373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8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30.05.2024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They all drank from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EF876-2E9B-E640-944B-FB2738B373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59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0EF876-2E9B-E640-944B-FB2738B373DB}" type="slidenum">
              <a:rPr lang="en-US" smtClean="0"/>
              <a:t>41</a:t>
            </a:fld>
            <a:endParaRPr lang="en-US"/>
          </a:p>
        </p:txBody>
      </p:sp>
    </p:spTree>
    <p:extLst>
      <p:ext uri="{BB962C8B-B14F-4D97-AF65-F5344CB8AC3E}">
        <p14:creationId xmlns:p14="http://schemas.microsoft.com/office/powerpoint/2010/main" val="1681023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EF876-2E9B-E640-944B-FB2738B373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448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EF876-2E9B-E640-944B-FB2738B373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31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EF876-2E9B-E640-944B-FB2738B373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3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0EF876-2E9B-E640-944B-FB2738B373DB}" type="slidenum">
              <a:rPr lang="en-US" smtClean="0"/>
              <a:t>5</a:t>
            </a:fld>
            <a:endParaRPr lang="en-US"/>
          </a:p>
        </p:txBody>
      </p:sp>
    </p:spTree>
    <p:extLst>
      <p:ext uri="{BB962C8B-B14F-4D97-AF65-F5344CB8AC3E}">
        <p14:creationId xmlns:p14="http://schemas.microsoft.com/office/powerpoint/2010/main" val="3090093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30.05.2024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30.05.2024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Other religious leaders would never share a meal with people like this. But Jesus and His disciples ate and talked with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30.05.2024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30.05.2024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B0EF876-2E9B-E640-944B-FB2738B373DB}" type="slidenum">
              <a:rPr lang="en-US" smtClean="0"/>
              <a:t>10</a:t>
            </a:fld>
            <a:endParaRPr lang="en-US"/>
          </a:p>
        </p:txBody>
      </p:sp>
    </p:spTree>
    <p:extLst>
      <p:ext uri="{BB962C8B-B14F-4D97-AF65-F5344CB8AC3E}">
        <p14:creationId xmlns:p14="http://schemas.microsoft.com/office/powerpoint/2010/main" val="1454962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B0EF876-2E9B-E640-944B-FB2738B373DB}" type="slidenum">
              <a:rPr lang="en-US" smtClean="0"/>
              <a:t>16</a:t>
            </a:fld>
            <a:endParaRPr lang="en-US"/>
          </a:p>
        </p:txBody>
      </p:sp>
    </p:spTree>
    <p:extLst>
      <p:ext uri="{BB962C8B-B14F-4D97-AF65-F5344CB8AC3E}">
        <p14:creationId xmlns:p14="http://schemas.microsoft.com/office/powerpoint/2010/main" val="1917581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EF876-2E9B-E640-944B-FB2738B373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852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9272A-2B98-9025-CEE8-0334CC87C95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D975716-91BC-8C81-FF60-0EE34EEC5A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748306C-0FA3-3DB1-74CA-5D6E3530B5E9}"/>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5" name="Footer Placeholder 4">
            <a:extLst>
              <a:ext uri="{FF2B5EF4-FFF2-40B4-BE49-F238E27FC236}">
                <a16:creationId xmlns:a16="http://schemas.microsoft.com/office/drawing/2014/main" id="{47516E35-847A-B9F5-30E0-09311BAB5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702BB-056F-76B6-69DD-D962955BFA34}"/>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3428313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3208B-5A8F-9F0E-6796-234BCC0C093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1CF7B6-DD25-4EE5-2C27-2948199D37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C8FA0A-DEC0-E8DC-DF5D-771FF262AD76}"/>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5" name="Footer Placeholder 4">
            <a:extLst>
              <a:ext uri="{FF2B5EF4-FFF2-40B4-BE49-F238E27FC236}">
                <a16:creationId xmlns:a16="http://schemas.microsoft.com/office/drawing/2014/main" id="{93F599C6-5937-5259-9A98-AD56EFD65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9B471-EBF8-5930-2040-BCD9718BF035}"/>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527971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236103-2803-5C1E-498A-C63D5005D98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224F3AC-FD8A-ECFC-C911-662C8159C39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EEDB88-6D05-2965-2AE7-6B9C0A6CEC23}"/>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5" name="Footer Placeholder 4">
            <a:extLst>
              <a:ext uri="{FF2B5EF4-FFF2-40B4-BE49-F238E27FC236}">
                <a16:creationId xmlns:a16="http://schemas.microsoft.com/office/drawing/2014/main" id="{458A7B2A-461A-6201-9F78-F1C73A399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A277B-84B6-8352-9408-1883161367EE}"/>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621034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3"/>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091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3725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6"/>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244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692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7"/>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7"/>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341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3072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0951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3821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0325-127A-B956-2559-535B3F7072C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641C5F-3B07-BADD-347D-59734899FBC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9B1603-740B-6885-B434-9D24617F4A91}"/>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5" name="Footer Placeholder 4">
            <a:extLst>
              <a:ext uri="{FF2B5EF4-FFF2-40B4-BE49-F238E27FC236}">
                <a16:creationId xmlns:a16="http://schemas.microsoft.com/office/drawing/2014/main" id="{3FB0C8F2-0485-D46D-E333-ED696C0B3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DB578-CF67-AEF6-8FF0-92CDC728C40C}"/>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2114925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1005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9089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33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B2CA-DDD4-98BB-D24E-CE5E1C7CC55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E267640-E6A5-E30B-DAD4-F45B530698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EDE102F-8AD9-9F21-E5EA-9C9F1E83B215}"/>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5" name="Footer Placeholder 4">
            <a:extLst>
              <a:ext uri="{FF2B5EF4-FFF2-40B4-BE49-F238E27FC236}">
                <a16:creationId xmlns:a16="http://schemas.microsoft.com/office/drawing/2014/main" id="{C56023C4-6780-A92A-0D98-4592C8A7C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F7877-B761-A5AD-DFEA-31EE37C1FA8D}"/>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73035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D7BF-568A-E168-3F82-408BF64ECB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E7E16F-A12A-DCDB-95BA-EC818EEE89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00AB940-F3D6-3814-D966-BECF9A346F9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9E3396F-E28B-3F13-9B35-D444FADB7A8A}"/>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6" name="Footer Placeholder 5">
            <a:extLst>
              <a:ext uri="{FF2B5EF4-FFF2-40B4-BE49-F238E27FC236}">
                <a16:creationId xmlns:a16="http://schemas.microsoft.com/office/drawing/2014/main" id="{BDCD32EB-C78B-B147-90BB-E9E21AD7D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74B8E-FFAC-E024-2EAD-899C23E2AF03}"/>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1064644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AE06-9E40-69B9-A1BE-E82312AFD57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5CE3C8E-D179-5A9F-53AE-460023A38D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AB58CC1-B024-8A7C-A0B6-B3B375654D0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75E835A-027F-D523-D02F-EDB9F05783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8096B92-2719-70DF-3734-07287AF0777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4904A29-6DDC-8FE9-6E97-3B81B7F55616}"/>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8" name="Footer Placeholder 7">
            <a:extLst>
              <a:ext uri="{FF2B5EF4-FFF2-40B4-BE49-F238E27FC236}">
                <a16:creationId xmlns:a16="http://schemas.microsoft.com/office/drawing/2014/main" id="{CDF606AC-BB69-ADB5-3ED0-180105D523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7DC7A6-5786-47D7-AF6B-BDBF75B479BE}"/>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54292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FE3D-74DF-976E-8B8A-09BDB724FFF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ACC528F-3022-BE6C-B8B4-B4C555004554}"/>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4" name="Footer Placeholder 3">
            <a:extLst>
              <a:ext uri="{FF2B5EF4-FFF2-40B4-BE49-F238E27FC236}">
                <a16:creationId xmlns:a16="http://schemas.microsoft.com/office/drawing/2014/main" id="{627234CB-6C36-C13C-F75C-371452A83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687F45-252F-CCC8-B163-C5A9DDA46346}"/>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2911224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7F9A26-5DD0-FB5E-9CE1-BF4180649B6A}"/>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3" name="Footer Placeholder 2">
            <a:extLst>
              <a:ext uri="{FF2B5EF4-FFF2-40B4-BE49-F238E27FC236}">
                <a16:creationId xmlns:a16="http://schemas.microsoft.com/office/drawing/2014/main" id="{24B578A2-EAA5-C5FA-10B5-BF66606C5D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06F6DD-5FDA-A503-41E0-FE996B386DDA}"/>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419584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8877-D227-A138-0CDB-A6F45DECB3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7473094-C38C-00A6-F7A6-3A3266AEA5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B96E75B-3D77-7C87-D5D3-7A53EC32C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B403FB-DF8D-AA15-61C2-42F7446718A7}"/>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6" name="Footer Placeholder 5">
            <a:extLst>
              <a:ext uri="{FF2B5EF4-FFF2-40B4-BE49-F238E27FC236}">
                <a16:creationId xmlns:a16="http://schemas.microsoft.com/office/drawing/2014/main" id="{BDD5590C-26C1-052A-EF9C-ADD2B5389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EFC7B-16C2-137A-EC94-FB97849FED12}"/>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4052824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7BD1-EB6F-FDF0-3DBF-226133CB81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3033CE4-59D8-DD99-0E32-B2131AFEF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07B559-5D7F-1063-738E-876B0D25BC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3B8516-CB2A-E820-DF0D-513235C5929B}"/>
              </a:ext>
            </a:extLst>
          </p:cNvPr>
          <p:cNvSpPr>
            <a:spLocks noGrp="1"/>
          </p:cNvSpPr>
          <p:nvPr>
            <p:ph type="dt" sz="half" idx="10"/>
          </p:nvPr>
        </p:nvSpPr>
        <p:spPr/>
        <p:txBody>
          <a:bodyPr/>
          <a:lstStyle/>
          <a:p>
            <a:fld id="{498D86B0-EF99-5241-A8A3-03E8B347228B}" type="datetimeFigureOut">
              <a:rPr lang="en-US" smtClean="0"/>
              <a:t>5/30/24</a:t>
            </a:fld>
            <a:endParaRPr lang="en-US"/>
          </a:p>
        </p:txBody>
      </p:sp>
      <p:sp>
        <p:nvSpPr>
          <p:cNvPr id="6" name="Footer Placeholder 5">
            <a:extLst>
              <a:ext uri="{FF2B5EF4-FFF2-40B4-BE49-F238E27FC236}">
                <a16:creationId xmlns:a16="http://schemas.microsoft.com/office/drawing/2014/main" id="{D5A5581E-1719-26E9-8CB2-A96A32107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B2B7-7B15-BF73-6DD4-8DB050EBAF3A}"/>
              </a:ext>
            </a:extLst>
          </p:cNvPr>
          <p:cNvSpPr>
            <a:spLocks noGrp="1"/>
          </p:cNvSpPr>
          <p:nvPr>
            <p:ph type="sldNum" sz="quarter" idx="12"/>
          </p:nvPr>
        </p:nvSpPr>
        <p:spPr/>
        <p:txBody>
          <a:bodyPr/>
          <a:lstStyle/>
          <a:p>
            <a:fld id="{1E00E04C-B33F-FB4E-B111-9D6F952D4E50}" type="slidenum">
              <a:rPr lang="en-US" smtClean="0"/>
              <a:t>‹#›</a:t>
            </a:fld>
            <a:endParaRPr lang="en-US"/>
          </a:p>
        </p:txBody>
      </p:sp>
    </p:spTree>
    <p:extLst>
      <p:ext uri="{BB962C8B-B14F-4D97-AF65-F5344CB8AC3E}">
        <p14:creationId xmlns:p14="http://schemas.microsoft.com/office/powerpoint/2010/main" val="2285228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A0EF3-A411-E324-366F-D150BF8E93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4AF0E83-26B2-7B7C-96F2-C62CBC78F4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08203DE-6A2C-EEC8-34EF-DA4AD506E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D86B0-EF99-5241-A8A3-03E8B347228B}" type="datetimeFigureOut">
              <a:rPr lang="en-US" smtClean="0"/>
              <a:t>5/30/24</a:t>
            </a:fld>
            <a:endParaRPr lang="en-US"/>
          </a:p>
        </p:txBody>
      </p:sp>
      <p:sp>
        <p:nvSpPr>
          <p:cNvPr id="5" name="Footer Placeholder 4">
            <a:extLst>
              <a:ext uri="{FF2B5EF4-FFF2-40B4-BE49-F238E27FC236}">
                <a16:creationId xmlns:a16="http://schemas.microsoft.com/office/drawing/2014/main" id="{E72F5795-C75E-771B-2F26-B673321966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F0B4F7-2A86-F957-B7DB-85745B1C75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0E04C-B33F-FB4E-B111-9D6F952D4E50}" type="slidenum">
              <a:rPr lang="en-US" smtClean="0"/>
              <a:t>‹#›</a:t>
            </a:fld>
            <a:endParaRPr lang="en-US"/>
          </a:p>
        </p:txBody>
      </p:sp>
    </p:spTree>
    <p:extLst>
      <p:ext uri="{BB962C8B-B14F-4D97-AF65-F5344CB8AC3E}">
        <p14:creationId xmlns:p14="http://schemas.microsoft.com/office/powerpoint/2010/main" val="2184059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5/30/24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40772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creativecommons.org/licenses/by-sa/2.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 with food&#10;&#10;Description automatically generated">
            <a:extLst>
              <a:ext uri="{FF2B5EF4-FFF2-40B4-BE49-F238E27FC236}">
                <a16:creationId xmlns:a16="http://schemas.microsoft.com/office/drawing/2014/main" id="{ADB2CD8C-0713-D38F-3466-58540D9F69D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3752" y="-1"/>
            <a:ext cx="8328249" cy="6858001"/>
          </a:xfrm>
          <a:prstGeom prst="rect">
            <a:avLst/>
          </a:prstGeom>
        </p:spPr>
      </p:pic>
      <p:pic>
        <p:nvPicPr>
          <p:cNvPr id="7" name="Picture 6">
            <a:extLst>
              <a:ext uri="{FF2B5EF4-FFF2-40B4-BE49-F238E27FC236}">
                <a16:creationId xmlns:a16="http://schemas.microsoft.com/office/drawing/2014/main" id="{57083FA0-C30D-4FED-855A-E2F5AA9DFB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4237214" y="0"/>
            <a:ext cx="7954785" cy="6883067"/>
          </a:xfrm>
          <a:prstGeom prst="rect">
            <a:avLst/>
          </a:prstGeom>
        </p:spPr>
      </p:pic>
      <p:pic>
        <p:nvPicPr>
          <p:cNvPr id="5" name="Picture 4" descr="A piece of paper with a black background&#10;&#10;Description automatically generated">
            <a:extLst>
              <a:ext uri="{FF2B5EF4-FFF2-40B4-BE49-F238E27FC236}">
                <a16:creationId xmlns:a16="http://schemas.microsoft.com/office/drawing/2014/main" id="{2419F965-AB24-D66E-AAA2-6977E4088F6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722" y="-1395536"/>
            <a:ext cx="6122737" cy="8541568"/>
          </a:xfrm>
          <a:prstGeom prst="rect">
            <a:avLst/>
          </a:prstGeom>
        </p:spPr>
      </p:pic>
      <p:pic>
        <p:nvPicPr>
          <p:cNvPr id="14" name="Picture 13" descr="A pattern of bananas on a pink background&#10;&#10;Description automatically generated">
            <a:extLst>
              <a:ext uri="{FF2B5EF4-FFF2-40B4-BE49-F238E27FC236}">
                <a16:creationId xmlns:a16="http://schemas.microsoft.com/office/drawing/2014/main" id="{FE7818B9-A7E6-676A-3B93-AB3B6A9ADC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757587">
            <a:off x="-191911" y="-6617287"/>
            <a:ext cx="6324191" cy="9249387"/>
          </a:xfrm>
          <a:prstGeom prst="rect">
            <a:avLst/>
          </a:prstGeom>
        </p:spPr>
      </p:pic>
      <p:sp>
        <p:nvSpPr>
          <p:cNvPr id="4" name="TextBox 3">
            <a:extLst>
              <a:ext uri="{FF2B5EF4-FFF2-40B4-BE49-F238E27FC236}">
                <a16:creationId xmlns:a16="http://schemas.microsoft.com/office/drawing/2014/main" id="{D015B41D-D454-89A7-6B88-D728ED0A3142}"/>
              </a:ext>
            </a:extLst>
          </p:cNvPr>
          <p:cNvSpPr txBox="1"/>
          <p:nvPr/>
        </p:nvSpPr>
        <p:spPr>
          <a:xfrm>
            <a:off x="636458" y="5072801"/>
            <a:ext cx="46674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Exploring the heart of </a:t>
            </a:r>
            <a:b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b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the Christian message </a:t>
            </a:r>
            <a:b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br>
            <a:r>
              <a:rPr kumimoji="0" lang="en-US"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of hope over four meals.</a:t>
            </a:r>
          </a:p>
        </p:txBody>
      </p:sp>
      <p:pic>
        <p:nvPicPr>
          <p:cNvPr id="6" name="Picture 5" descr="A logo with green leaves&#10;&#10;Description automatically generated">
            <a:extLst>
              <a:ext uri="{FF2B5EF4-FFF2-40B4-BE49-F238E27FC236}">
                <a16:creationId xmlns:a16="http://schemas.microsoft.com/office/drawing/2014/main" id="{CB23BEE3-3D78-1B56-B669-6470A2D275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191" y="2132855"/>
            <a:ext cx="3420159" cy="2642425"/>
          </a:xfrm>
          <a:prstGeom prst="rect">
            <a:avLst/>
          </a:prstGeom>
        </p:spPr>
      </p:pic>
    </p:spTree>
    <p:extLst>
      <p:ext uri="{BB962C8B-B14F-4D97-AF65-F5344CB8AC3E}">
        <p14:creationId xmlns:p14="http://schemas.microsoft.com/office/powerpoint/2010/main" val="2857324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7AA098E-9E2C-422F-AEB6-6925C4448A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6068" y="0"/>
            <a:ext cx="1316078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36202FC-3F24-4EE4-ADDA-748106EB61DF}"/>
              </a:ext>
            </a:extLst>
          </p:cNvPr>
          <p:cNvSpPr txBox="1"/>
          <p:nvPr/>
        </p:nvSpPr>
        <p:spPr>
          <a:xfrm>
            <a:off x="9912424" y="6309320"/>
            <a:ext cx="2088232"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Wikimedia Commons </a:t>
            </a:r>
            <a:r>
              <a:rPr lang="en-US" sz="1100" b="0" i="1" dirty="0">
                <a:solidFill>
                  <a:srgbClr val="F1E5CD"/>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LICENSE</a:t>
            </a:r>
            <a:endParaRPr lang="en-AU" sz="1100" dirty="0">
              <a:solidFill>
                <a:srgbClr val="F1E5CD"/>
              </a:solidFill>
            </a:endParaRPr>
          </a:p>
        </p:txBody>
      </p:sp>
      <p:sp>
        <p:nvSpPr>
          <p:cNvPr id="6" name="TextBox 5">
            <a:extLst>
              <a:ext uri="{FF2B5EF4-FFF2-40B4-BE49-F238E27FC236}">
                <a16:creationId xmlns:a16="http://schemas.microsoft.com/office/drawing/2014/main" id="{9B8596B7-DD12-4100-8AA2-36DC6E5812F2}"/>
              </a:ext>
            </a:extLst>
          </p:cNvPr>
          <p:cNvSpPr txBox="1"/>
          <p:nvPr/>
        </p:nvSpPr>
        <p:spPr>
          <a:xfrm>
            <a:off x="1271464" y="980728"/>
            <a:ext cx="6937266" cy="943848"/>
          </a:xfrm>
          <a:prstGeom prst="rect">
            <a:avLst/>
          </a:prstGeom>
          <a:noFill/>
        </p:spPr>
        <p:txBody>
          <a:bodyPr wrap="square" rtlCol="0">
            <a:spAutoFit/>
          </a:bodyPr>
          <a:lstStyle/>
          <a:p>
            <a:pPr defTabSz="914377">
              <a:spcAft>
                <a:spcPts val="400"/>
              </a:spcAft>
              <a:defRPr/>
            </a:pPr>
            <a:r>
              <a:rPr lang="en-AU" sz="3200" dirty="0">
                <a:solidFill>
                  <a:srgbClr val="F1E5CD"/>
                </a:solidFill>
                <a:latin typeface="Bigshot One" panose="02000503020000020004" pitchFamily="2" charset="0"/>
              </a:rPr>
              <a:t>The Last Supper </a:t>
            </a:r>
          </a:p>
          <a:p>
            <a:pPr defTabSz="914377">
              <a:spcAft>
                <a:spcPts val="400"/>
              </a:spcAft>
              <a:defRPr/>
            </a:pPr>
            <a:r>
              <a:rPr lang="en-AU" sz="2000" dirty="0">
                <a:solidFill>
                  <a:srgbClr val="F1E5CD"/>
                </a:solidFill>
                <a:latin typeface="Avenir Next LT Pro" panose="020B0504020202020204" pitchFamily="34" charset="0"/>
              </a:rPr>
              <a:t>Leonardo Da Vinci </a:t>
            </a:r>
          </a:p>
        </p:txBody>
      </p:sp>
      <p:sp>
        <p:nvSpPr>
          <p:cNvPr id="7" name="TextBox 6">
            <a:extLst>
              <a:ext uri="{FF2B5EF4-FFF2-40B4-BE49-F238E27FC236}">
                <a16:creationId xmlns:a16="http://schemas.microsoft.com/office/drawing/2014/main" id="{A976A7AF-87B6-4030-B1E9-B76D9C943AC3}"/>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8" name="TextBox 7">
            <a:extLst>
              <a:ext uri="{FF2B5EF4-FFF2-40B4-BE49-F238E27FC236}">
                <a16:creationId xmlns:a16="http://schemas.microsoft.com/office/drawing/2014/main" id="{EB066ED5-8E74-4C86-A754-91F2E1B8F9B9}"/>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9" name="Straight Connector 8">
            <a:extLst>
              <a:ext uri="{FF2B5EF4-FFF2-40B4-BE49-F238E27FC236}">
                <a16:creationId xmlns:a16="http://schemas.microsoft.com/office/drawing/2014/main" id="{637099FA-D8B4-43BC-81F9-A71EFE9ED570}"/>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03878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owl of vegetables and a fork&#10;&#10;Description automatically generated">
            <a:extLst>
              <a:ext uri="{FF2B5EF4-FFF2-40B4-BE49-F238E27FC236}">
                <a16:creationId xmlns:a16="http://schemas.microsoft.com/office/drawing/2014/main" id="{F1714098-0ECA-A2A7-7B84-3EAEBDF925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07"/>
          <a:stretch/>
        </p:blipFill>
        <p:spPr>
          <a:xfrm>
            <a:off x="4745058" y="0"/>
            <a:ext cx="7543630" cy="6869073"/>
          </a:xfrm>
          <a:prstGeom prst="rect">
            <a:avLst/>
          </a:prstGeom>
        </p:spPr>
      </p:pic>
      <p:pic>
        <p:nvPicPr>
          <p:cNvPr id="5" name="Picture 4" descr="A green rectangular object with a black background&#10;&#10;Description automatically generated">
            <a:extLst>
              <a:ext uri="{FF2B5EF4-FFF2-40B4-BE49-F238E27FC236}">
                <a16:creationId xmlns:a16="http://schemas.microsoft.com/office/drawing/2014/main" id="{A7D43D91-8CE3-AB51-12A3-093BD07C65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024" y="0"/>
            <a:ext cx="5429201" cy="6869073"/>
          </a:xfrm>
          <a:prstGeom prst="rect">
            <a:avLst/>
          </a:prstGeom>
        </p:spPr>
      </p:pic>
      <p:pic>
        <p:nvPicPr>
          <p:cNvPr id="11" name="Picture 10" descr="A blue rectangle with black background&#10;&#10;Description automatically generated">
            <a:extLst>
              <a:ext uri="{FF2B5EF4-FFF2-40B4-BE49-F238E27FC236}">
                <a16:creationId xmlns:a16="http://schemas.microsoft.com/office/drawing/2014/main" id="{3E05FC8F-2F5C-3060-8BBE-81C92452F43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80841" y="-683463"/>
            <a:ext cx="6336704" cy="6880145"/>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6908" y="1998138"/>
            <a:ext cx="6101217"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2400" b="1" dirty="0">
                <a:solidFill>
                  <a:srgbClr val="DFB33C"/>
                </a:solidFill>
                <a:latin typeface="Avenir Next LT Pro" panose="020B0504020202020204" pitchFamily="34" charset="0"/>
              </a:rPr>
              <a:t>Week One</a:t>
            </a:r>
            <a:endParaRPr kumimoji="0" lang="en-AU" sz="2400" b="1" u="none" strike="noStrike" kern="1200" cap="none" spc="0" normalizeH="0" baseline="0" noProof="0" dirty="0">
              <a:ln>
                <a:noFill/>
              </a:ln>
              <a:solidFill>
                <a:srgbClr val="DFB33C"/>
              </a:solidFill>
              <a:effectLst/>
              <a:uLnTx/>
              <a:uFillTx/>
              <a:latin typeface="Avenir Next LT Pro" panose="020B0504020202020204" pitchFamily="34" charset="0"/>
            </a:endParaRPr>
          </a:p>
        </p:txBody>
      </p:sp>
      <p:sp>
        <p:nvSpPr>
          <p:cNvPr id="6" name="TextBox 5">
            <a:extLst>
              <a:ext uri="{FF2B5EF4-FFF2-40B4-BE49-F238E27FC236}">
                <a16:creationId xmlns:a16="http://schemas.microsoft.com/office/drawing/2014/main" id="{CA08AF77-39C2-69EC-F2EC-A8E2ED2F9A90}"/>
              </a:ext>
            </a:extLst>
          </p:cNvPr>
          <p:cNvSpPr txBox="1"/>
          <p:nvPr/>
        </p:nvSpPr>
        <p:spPr>
          <a:xfrm>
            <a:off x="591040" y="2645743"/>
            <a:ext cx="6101217" cy="2160591"/>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lang="en-AU" sz="9600" dirty="0">
                <a:solidFill>
                  <a:srgbClr val="F1E5CD"/>
                </a:solidFill>
                <a:latin typeface="Bigshot One" panose="02000503020000020004" pitchFamily="2" charset="77"/>
              </a:rPr>
              <a:t>It Was Good!</a:t>
            </a:r>
            <a:endParaRPr kumimoji="0" lang="en-AU" sz="9600" b="0" i="0" u="none" strike="noStrike" kern="1200" cap="none" spc="0" normalizeH="0" baseline="0" noProof="0" dirty="0">
              <a:ln>
                <a:noFill/>
              </a:ln>
              <a:solidFill>
                <a:srgbClr val="F1E5CD"/>
              </a:solidFill>
              <a:effectLst/>
              <a:uLnTx/>
              <a:uFillTx/>
              <a:latin typeface="Bigshot One" panose="02000503020000020004" pitchFamily="2" charset="77"/>
            </a:endParaRPr>
          </a:p>
        </p:txBody>
      </p:sp>
      <p:pic>
        <p:nvPicPr>
          <p:cNvPr id="17" name="Picture 16" descr="A white and blue pattern on a white surface&#10;&#10;Description automatically generated">
            <a:extLst>
              <a:ext uri="{FF2B5EF4-FFF2-40B4-BE49-F238E27FC236}">
                <a16:creationId xmlns:a16="http://schemas.microsoft.com/office/drawing/2014/main" id="{0407CB27-B024-9D16-39C1-47C42A7F040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1380580">
            <a:off x="13666218" y="4224424"/>
            <a:ext cx="2506887" cy="4522804"/>
          </a:xfrm>
          <a:prstGeom prst="rect">
            <a:avLst/>
          </a:prstGeom>
        </p:spPr>
      </p:pic>
      <p:pic>
        <p:nvPicPr>
          <p:cNvPr id="22" name="Picture 21" descr="A blue and green leaf pattern&#10;&#10;Description automatically generated">
            <a:extLst>
              <a:ext uri="{FF2B5EF4-FFF2-40B4-BE49-F238E27FC236}">
                <a16:creationId xmlns:a16="http://schemas.microsoft.com/office/drawing/2014/main" id="{FAB4CE68-39C2-6863-92C8-5DF8E9520A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314626">
            <a:off x="9245191" y="4317552"/>
            <a:ext cx="4514312" cy="6602366"/>
          </a:xfrm>
          <a:prstGeom prst="rect">
            <a:avLst/>
          </a:prstGeom>
        </p:spPr>
      </p:pic>
    </p:spTree>
    <p:extLst>
      <p:ext uri="{BB962C8B-B14F-4D97-AF65-F5344CB8AC3E}">
        <p14:creationId xmlns:p14="http://schemas.microsoft.com/office/powerpoint/2010/main" val="973373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0213D"/>
              </a:solidFill>
            </a:endParaRPr>
          </a:p>
        </p:txBody>
      </p:sp>
      <p:pic>
        <p:nvPicPr>
          <p:cNvPr id="10" name="Picture 9">
            <a:extLst>
              <a:ext uri="{FF2B5EF4-FFF2-40B4-BE49-F238E27FC236}">
                <a16:creationId xmlns:a16="http://schemas.microsoft.com/office/drawing/2014/main" id="{9CB46C8D-D530-4411-BB4A-D3856747ED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99439"/>
            <a:ext cx="12192000" cy="8056878"/>
          </a:xfrm>
          <a:prstGeom prst="rect">
            <a:avLst/>
          </a:prstGeom>
        </p:spPr>
      </p:pic>
      <p:sp>
        <p:nvSpPr>
          <p:cNvPr id="3" name="TextBox 2">
            <a:extLst>
              <a:ext uri="{FF2B5EF4-FFF2-40B4-BE49-F238E27FC236}">
                <a16:creationId xmlns:a16="http://schemas.microsoft.com/office/drawing/2014/main" id="{2CC2A038-B031-1EAD-F9F7-8FB1352552D5}"/>
              </a:ext>
            </a:extLst>
          </p:cNvPr>
          <p:cNvSpPr txBox="1"/>
          <p:nvPr/>
        </p:nvSpPr>
        <p:spPr>
          <a:xfrm>
            <a:off x="2680759" y="2204864"/>
            <a:ext cx="6768753" cy="646331"/>
          </a:xfrm>
          <a:prstGeom prst="rect">
            <a:avLst/>
          </a:prstGeom>
          <a:noFill/>
        </p:spPr>
        <p:txBody>
          <a:bodyPr wrap="square" rtlCol="0">
            <a:spAutoFit/>
          </a:bodyPr>
          <a:lstStyle/>
          <a:p>
            <a:pPr marL="0" marR="0" lvl="0" algn="ctr" defTabSz="914400" rtl="0" eaLnBrk="1" fontAlgn="auto" latinLnBrk="0" hangingPunct="1">
              <a:buClrTx/>
              <a:buSzTx/>
              <a:buFontTx/>
              <a:buNone/>
              <a:tabLst/>
              <a:defRPr/>
            </a:pPr>
            <a:r>
              <a:rPr kumimoji="0" lang="en-AU" sz="3600" b="1" i="0" u="none" strike="noStrike" kern="1200" cap="none" spc="0" normalizeH="0" baseline="0" noProof="0" dirty="0">
                <a:ln>
                  <a:noFill/>
                </a:ln>
                <a:solidFill>
                  <a:srgbClr val="F1E5CD"/>
                </a:solidFill>
                <a:effectLst/>
                <a:uLnTx/>
                <a:uFillTx/>
                <a:latin typeface="Bigshot One" panose="02000503020000020004" pitchFamily="2" charset="77"/>
              </a:rPr>
              <a:t>And God saw that it was good.</a:t>
            </a:r>
          </a:p>
        </p:txBody>
      </p:sp>
      <p:sp>
        <p:nvSpPr>
          <p:cNvPr id="4" name="TextBox 3">
            <a:extLst>
              <a:ext uri="{FF2B5EF4-FFF2-40B4-BE49-F238E27FC236}">
                <a16:creationId xmlns:a16="http://schemas.microsoft.com/office/drawing/2014/main" id="{7A312344-242C-69EA-6AB2-B7F793CDAD02}"/>
              </a:ext>
            </a:extLst>
          </p:cNvPr>
          <p:cNvSpPr txBox="1"/>
          <p:nvPr/>
        </p:nvSpPr>
        <p:spPr>
          <a:xfrm>
            <a:off x="3575720" y="3032086"/>
            <a:ext cx="5040560" cy="400110"/>
          </a:xfrm>
          <a:prstGeom prst="rect">
            <a:avLst/>
          </a:prstGeom>
          <a:noFill/>
        </p:spPr>
        <p:txBody>
          <a:bodyPr wrap="square" rtlCol="0">
            <a:spAutoFit/>
          </a:bodyPr>
          <a:lstStyle/>
          <a:p>
            <a:pPr algn="ctr"/>
            <a:r>
              <a:rPr lang="en-AU" sz="2000" dirty="0">
                <a:solidFill>
                  <a:srgbClr val="F1E5CD"/>
                </a:solidFill>
                <a:latin typeface="Avenir Next LT Pro" panose="020B0504020202020204" pitchFamily="34" charset="0"/>
              </a:rPr>
              <a:t>Genesis 1</a:t>
            </a:r>
            <a:endParaRPr lang="en-AU" sz="1400" dirty="0">
              <a:solidFill>
                <a:srgbClr val="F1E5CD"/>
              </a:solidFill>
              <a:latin typeface="Avenir Next LT Pro" panose="020B0504020202020204" pitchFamily="34" charset="0"/>
            </a:endParaRPr>
          </a:p>
        </p:txBody>
      </p:sp>
      <p:grpSp>
        <p:nvGrpSpPr>
          <p:cNvPr id="6" name="Group 5">
            <a:extLst>
              <a:ext uri="{FF2B5EF4-FFF2-40B4-BE49-F238E27FC236}">
                <a16:creationId xmlns:a16="http://schemas.microsoft.com/office/drawing/2014/main" id="{1B53FE49-F1DD-D12B-E183-B18F01D08AB6}"/>
              </a:ext>
            </a:extLst>
          </p:cNvPr>
          <p:cNvGrpSpPr/>
          <p:nvPr/>
        </p:nvGrpSpPr>
        <p:grpSpPr>
          <a:xfrm>
            <a:off x="623391" y="199673"/>
            <a:ext cx="10911912" cy="285175"/>
            <a:chOff x="623391" y="199673"/>
            <a:chExt cx="10911912" cy="285175"/>
          </a:xfrm>
        </p:grpSpPr>
        <p:sp>
          <p:nvSpPr>
            <p:cNvPr id="7" name="TextBox 6">
              <a:extLst>
                <a:ext uri="{FF2B5EF4-FFF2-40B4-BE49-F238E27FC236}">
                  <a16:creationId xmlns:a16="http://schemas.microsoft.com/office/drawing/2014/main" id="{0FE43059-4CF5-AD02-5102-5487CC1AA6ED}"/>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8" name="TextBox 7">
              <a:extLst>
                <a:ext uri="{FF2B5EF4-FFF2-40B4-BE49-F238E27FC236}">
                  <a16:creationId xmlns:a16="http://schemas.microsoft.com/office/drawing/2014/main" id="{CB4AC4E9-AF1D-A4D0-37D7-773034938984}"/>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9" name="Straight Connector 8">
              <a:extLst>
                <a:ext uri="{FF2B5EF4-FFF2-40B4-BE49-F238E27FC236}">
                  <a16:creationId xmlns:a16="http://schemas.microsoft.com/office/drawing/2014/main" id="{DF8A62D9-2BE1-720B-717E-459BD65113E4}"/>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882330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23D3C-28BB-4CD1-B026-A7C02F7EFAD3}"/>
              </a:ext>
            </a:extLst>
          </p:cNvPr>
          <p:cNvPicPr>
            <a:picLocks noChangeAspect="1"/>
          </p:cNvPicPr>
          <p:nvPr/>
        </p:nvPicPr>
        <p:blipFill>
          <a:blip r:embed="rId2"/>
          <a:stretch>
            <a:fillRect/>
          </a:stretch>
        </p:blipFill>
        <p:spPr>
          <a:xfrm>
            <a:off x="0" y="1"/>
            <a:ext cx="9469959" cy="6858000"/>
          </a:xfrm>
          <a:prstGeom prst="rect">
            <a:avLst/>
          </a:prstGeom>
        </p:spPr>
      </p:pic>
      <p:pic>
        <p:nvPicPr>
          <p:cNvPr id="6" name="Picture 5">
            <a:extLst>
              <a:ext uri="{FF2B5EF4-FFF2-40B4-BE49-F238E27FC236}">
                <a16:creationId xmlns:a16="http://schemas.microsoft.com/office/drawing/2014/main" id="{7CC8AB2B-CC5F-4053-9870-8D8755C616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6120" y="0"/>
            <a:ext cx="6858000" cy="6858000"/>
          </a:xfrm>
          <a:prstGeom prst="rect">
            <a:avLst/>
          </a:prstGeom>
        </p:spPr>
      </p:pic>
      <p:sp>
        <p:nvSpPr>
          <p:cNvPr id="24" name="TextBox 23">
            <a:extLst>
              <a:ext uri="{FF2B5EF4-FFF2-40B4-BE49-F238E27FC236}">
                <a16:creationId xmlns:a16="http://schemas.microsoft.com/office/drawing/2014/main" id="{AC52354D-D9EF-166B-CD47-31DCB2DFB9AF}"/>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Bold"/>
              </a:rPr>
              <a:t>Taste &amp; See</a:t>
            </a:r>
            <a:endParaRPr kumimoji="0" lang="en-AU" sz="1200" b="0" i="0" u="none" strike="noStrike" kern="1200" cap="none" spc="0" normalizeH="0" baseline="0" noProof="0" dirty="0">
              <a:ln>
                <a:noFill/>
              </a:ln>
              <a:solidFill>
                <a:srgbClr val="10213D"/>
              </a:solidFill>
              <a:effectLst/>
              <a:uLnTx/>
              <a:uFillTx/>
              <a:latin typeface="AvenirNext LT Pro Bold"/>
              <a:ea typeface="+mn-ea"/>
              <a:cs typeface="+mn-cs"/>
            </a:endParaRPr>
          </a:p>
        </p:txBody>
      </p:sp>
      <p:sp>
        <p:nvSpPr>
          <p:cNvPr id="25" name="TextBox 24">
            <a:extLst>
              <a:ext uri="{FF2B5EF4-FFF2-40B4-BE49-F238E27FC236}">
                <a16:creationId xmlns:a16="http://schemas.microsoft.com/office/drawing/2014/main" id="{8379B921-BB14-E967-020A-5B030FF22B4C}"/>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Bold"/>
              </a:rPr>
              <a:t>Week 3</a:t>
            </a:r>
            <a:endParaRPr kumimoji="0" lang="en-AU" sz="1200" b="0" i="0" u="none" strike="noStrike" kern="1200" cap="none" spc="0" normalizeH="0" baseline="0" noProof="0" dirty="0">
              <a:ln>
                <a:noFill/>
              </a:ln>
              <a:solidFill>
                <a:srgbClr val="10213D"/>
              </a:solidFill>
              <a:effectLst/>
              <a:uLnTx/>
              <a:uFillTx/>
              <a:latin typeface="AvenirNext LT Pro Bold"/>
              <a:ea typeface="+mn-ea"/>
              <a:cs typeface="+mn-cs"/>
            </a:endParaRPr>
          </a:p>
        </p:txBody>
      </p:sp>
      <p:cxnSp>
        <p:nvCxnSpPr>
          <p:cNvPr id="27" name="Straight Connector 26">
            <a:extLst>
              <a:ext uri="{FF2B5EF4-FFF2-40B4-BE49-F238E27FC236}">
                <a16:creationId xmlns:a16="http://schemas.microsoft.com/office/drawing/2014/main" id="{FC4A5720-53BB-2AB9-6B6D-A45A8A24CB4A}"/>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1685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08AF77-39C2-69EC-F2EC-A8E2ED2F9A90}"/>
              </a:ext>
            </a:extLst>
          </p:cNvPr>
          <p:cNvSpPr txBox="1"/>
          <p:nvPr/>
        </p:nvSpPr>
        <p:spPr>
          <a:xfrm>
            <a:off x="533087" y="5266218"/>
            <a:ext cx="1645791" cy="1331134"/>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115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Q.</a:t>
            </a:r>
          </a:p>
        </p:txBody>
      </p:sp>
      <p:sp>
        <p:nvSpPr>
          <p:cNvPr id="4" name="TextBox 3">
            <a:extLst>
              <a:ext uri="{FF2B5EF4-FFF2-40B4-BE49-F238E27FC236}">
                <a16:creationId xmlns:a16="http://schemas.microsoft.com/office/drawing/2014/main" id="{1AFA757A-FD54-9CDE-8FD4-468737D5B54F}"/>
              </a:ext>
            </a:extLst>
          </p:cNvPr>
          <p:cNvSpPr txBox="1"/>
          <p:nvPr/>
        </p:nvSpPr>
        <p:spPr>
          <a:xfrm>
            <a:off x="2255078" y="5470120"/>
            <a:ext cx="76344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1E5CD"/>
                </a:solidFill>
                <a:effectLst/>
                <a:uLnTx/>
                <a:uFillTx/>
                <a:latin typeface="Avenir Next LT Pro" panose="020B0504020202020204" pitchFamily="34" charset="0"/>
                <a:ea typeface="Times New Roman" panose="02020603050405020304" pitchFamily="18" charset="0"/>
                <a:cs typeface="Arial" panose="020B0604020202020204" pitchFamily="34" charset="0"/>
              </a:rPr>
              <a:t>If bearing the image of God to the creation and to each other is our role, how do you think we’re doing?</a:t>
            </a:r>
            <a:endParaRPr kumimoji="0" lang="en-AU" sz="24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endParaRPr>
          </a:p>
        </p:txBody>
      </p:sp>
      <p:pic>
        <p:nvPicPr>
          <p:cNvPr id="7" name="Picture 6" descr="A crowd of people crossing a street&#10;&#10;Description automatically generated">
            <a:extLst>
              <a:ext uri="{FF2B5EF4-FFF2-40B4-BE49-F238E27FC236}">
                <a16:creationId xmlns:a16="http://schemas.microsoft.com/office/drawing/2014/main" id="{B73BFA2A-CC36-7063-7FCA-37460A6A05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882" y="0"/>
            <a:ext cx="12206882" cy="6878518"/>
          </a:xfrm>
          <a:prstGeom prst="rect">
            <a:avLst/>
          </a:prstGeom>
        </p:spPr>
      </p:pic>
      <p:grpSp>
        <p:nvGrpSpPr>
          <p:cNvPr id="2" name="Group 1">
            <a:extLst>
              <a:ext uri="{FF2B5EF4-FFF2-40B4-BE49-F238E27FC236}">
                <a16:creationId xmlns:a16="http://schemas.microsoft.com/office/drawing/2014/main" id="{91C2A38A-8619-F893-2344-A1E8C1CA1F9A}"/>
              </a:ext>
            </a:extLst>
          </p:cNvPr>
          <p:cNvGrpSpPr/>
          <p:nvPr/>
        </p:nvGrpSpPr>
        <p:grpSpPr>
          <a:xfrm>
            <a:off x="609180" y="207848"/>
            <a:ext cx="10911912" cy="285175"/>
            <a:chOff x="623391" y="199673"/>
            <a:chExt cx="10911912" cy="285175"/>
          </a:xfrm>
        </p:grpSpPr>
        <p:sp>
          <p:nvSpPr>
            <p:cNvPr id="5" name="TextBox 4">
              <a:extLst>
                <a:ext uri="{FF2B5EF4-FFF2-40B4-BE49-F238E27FC236}">
                  <a16:creationId xmlns:a16="http://schemas.microsoft.com/office/drawing/2014/main" id="{B9A5D7FF-278C-208B-94BF-6E3A8193137D}"/>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8" name="TextBox 7">
              <a:extLst>
                <a:ext uri="{FF2B5EF4-FFF2-40B4-BE49-F238E27FC236}">
                  <a16:creationId xmlns:a16="http://schemas.microsoft.com/office/drawing/2014/main" id="{03D9485A-80B9-DACF-0CD1-80C4BBFE2157}"/>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3</a:t>
              </a:r>
            </a:p>
          </p:txBody>
        </p:sp>
        <p:cxnSp>
          <p:nvCxnSpPr>
            <p:cNvPr id="13" name="Straight Connector 12">
              <a:extLst>
                <a:ext uri="{FF2B5EF4-FFF2-40B4-BE49-F238E27FC236}">
                  <a16:creationId xmlns:a16="http://schemas.microsoft.com/office/drawing/2014/main" id="{3AC171D8-48AE-68D1-6F1C-FCBF7FF63772}"/>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
        <p:nvSpPr>
          <p:cNvPr id="10" name="TextBox 9">
            <a:extLst>
              <a:ext uri="{FF2B5EF4-FFF2-40B4-BE49-F238E27FC236}">
                <a16:creationId xmlns:a16="http://schemas.microsoft.com/office/drawing/2014/main" id="{EF382753-0B11-4F1A-A2A0-950B9F59499E}"/>
              </a:ext>
            </a:extLst>
          </p:cNvPr>
          <p:cNvSpPr txBox="1"/>
          <p:nvPr/>
        </p:nvSpPr>
        <p:spPr>
          <a:xfrm>
            <a:off x="2666548" y="3573016"/>
            <a:ext cx="6768753" cy="646331"/>
          </a:xfrm>
          <a:prstGeom prst="rect">
            <a:avLst/>
          </a:prstGeom>
          <a:noFill/>
        </p:spPr>
        <p:txBody>
          <a:bodyPr wrap="square" rtlCol="0">
            <a:spAutoFit/>
          </a:bodyPr>
          <a:lstStyle/>
          <a:p>
            <a:pPr marL="0" marR="0" lvl="0" algn="ctr" defTabSz="914400" rtl="0" eaLnBrk="1" fontAlgn="auto" latinLnBrk="0" hangingPunct="1">
              <a:buClrTx/>
              <a:buSzTx/>
              <a:buFontTx/>
              <a:buNone/>
              <a:tabLst/>
              <a:defRPr/>
            </a:pPr>
            <a:r>
              <a:rPr lang="en-AU" sz="3600" b="1" dirty="0">
                <a:solidFill>
                  <a:srgbClr val="F1E5CD"/>
                </a:solidFill>
                <a:latin typeface="Bigshot One" panose="02000503020000020004" pitchFamily="2" charset="77"/>
              </a:rPr>
              <a:t>Made in God’s image</a:t>
            </a:r>
            <a:endParaRPr kumimoji="0" lang="en-AU" sz="3600" b="1" i="0" u="none" strike="noStrike" kern="1200" cap="none" spc="0" normalizeH="0" baseline="0" noProof="0" dirty="0">
              <a:ln>
                <a:noFill/>
              </a:ln>
              <a:solidFill>
                <a:srgbClr val="F1E5CD"/>
              </a:solidFill>
              <a:effectLst/>
              <a:uLnTx/>
              <a:uFillTx/>
              <a:latin typeface="Bigshot One" panose="02000503020000020004" pitchFamily="2" charset="77"/>
            </a:endParaRPr>
          </a:p>
        </p:txBody>
      </p:sp>
    </p:spTree>
    <p:extLst>
      <p:ext uri="{BB962C8B-B14F-4D97-AF65-F5344CB8AC3E}">
        <p14:creationId xmlns:p14="http://schemas.microsoft.com/office/powerpoint/2010/main" val="1894287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urgers and fries&#10;&#10;Description automatically generated">
            <a:extLst>
              <a:ext uri="{FF2B5EF4-FFF2-40B4-BE49-F238E27FC236}">
                <a16:creationId xmlns:a16="http://schemas.microsoft.com/office/drawing/2014/main" id="{E9EE6172-0532-1F20-E8D2-D85DE44C29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6999" y="0"/>
            <a:ext cx="10287989" cy="6858000"/>
          </a:xfrm>
          <a:prstGeom prst="rect">
            <a:avLst/>
          </a:prstGeom>
        </p:spPr>
      </p:pic>
      <p:pic>
        <p:nvPicPr>
          <p:cNvPr id="7" name="Picture 6" descr="An orange rectangular object with black background&#10;&#10;Description automatically generated">
            <a:extLst>
              <a:ext uri="{FF2B5EF4-FFF2-40B4-BE49-F238E27FC236}">
                <a16:creationId xmlns:a16="http://schemas.microsoft.com/office/drawing/2014/main" id="{05717787-19DD-E1FE-DA9D-495CC5074E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312712" y="2232"/>
            <a:ext cx="5904201" cy="6855768"/>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3391" y="1773283"/>
            <a:ext cx="6101217"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2400" b="1"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rPr>
              <a:t>Week Two</a:t>
            </a:r>
          </a:p>
        </p:txBody>
      </p:sp>
      <p:sp>
        <p:nvSpPr>
          <p:cNvPr id="6" name="TextBox 5">
            <a:extLst>
              <a:ext uri="{FF2B5EF4-FFF2-40B4-BE49-F238E27FC236}">
                <a16:creationId xmlns:a16="http://schemas.microsoft.com/office/drawing/2014/main" id="{CA08AF77-39C2-69EC-F2EC-A8E2ED2F9A90}"/>
              </a:ext>
            </a:extLst>
          </p:cNvPr>
          <p:cNvSpPr txBox="1"/>
          <p:nvPr/>
        </p:nvSpPr>
        <p:spPr>
          <a:xfrm>
            <a:off x="587523" y="2636912"/>
            <a:ext cx="6101217" cy="2782237"/>
          </a:xfrm>
          <a:prstGeom prst="rect">
            <a:avLst/>
          </a:prstGeom>
          <a:noFill/>
        </p:spPr>
        <p:txBody>
          <a:bodyPr wrap="square" rtlCol="0">
            <a:spAutoFit/>
          </a:bodyPr>
          <a:lstStyle/>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kumimoji="0" lang="en-AU" sz="9600" b="0" i="0" u="none" strike="noStrike" kern="1200" cap="none" spc="0" normalizeH="0" baseline="0" noProof="0" dirty="0">
                <a:ln>
                  <a:noFill/>
                </a:ln>
                <a:solidFill>
                  <a:srgbClr val="10213D"/>
                </a:solidFill>
                <a:effectLst/>
                <a:uLnTx/>
                <a:uFillTx/>
                <a:latin typeface="Bigshot One" panose="02000503020000020004" pitchFamily="2" charset="77"/>
                <a:ea typeface="+mn-ea"/>
                <a:cs typeface="+mn-cs"/>
              </a:rPr>
              <a:t>What’s Gone Wrong?</a:t>
            </a:r>
          </a:p>
        </p:txBody>
      </p:sp>
      <p:pic>
        <p:nvPicPr>
          <p:cNvPr id="10" name="Picture 9" descr="A blue and orange fish pattern&#10;&#10;Description automatically generated">
            <a:extLst>
              <a:ext uri="{FF2B5EF4-FFF2-40B4-BE49-F238E27FC236}">
                <a16:creationId xmlns:a16="http://schemas.microsoft.com/office/drawing/2014/main" id="{C0496D81-7388-7854-A9AA-0168BC1754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3622950">
            <a:off x="9581277" y="4065429"/>
            <a:ext cx="3027099" cy="5185794"/>
          </a:xfrm>
          <a:prstGeom prst="rect">
            <a:avLst/>
          </a:prstGeom>
        </p:spPr>
      </p:pic>
    </p:spTree>
    <p:extLst>
      <p:ext uri="{BB962C8B-B14F-4D97-AF65-F5344CB8AC3E}">
        <p14:creationId xmlns:p14="http://schemas.microsoft.com/office/powerpoint/2010/main" val="416136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43102-A6C0-4ABD-B562-A97796F87E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2032000" y="-2032000"/>
            <a:ext cx="8128000" cy="12192000"/>
          </a:xfrm>
          <a:prstGeom prst="rect">
            <a:avLst/>
          </a:prstGeom>
        </p:spPr>
      </p:pic>
      <p:pic>
        <p:nvPicPr>
          <p:cNvPr id="7" name="Picture 6" descr="An orange rectangular object with black background&#10;&#10;Description automatically generated">
            <a:extLst>
              <a:ext uri="{FF2B5EF4-FFF2-40B4-BE49-F238E27FC236}">
                <a16:creationId xmlns:a16="http://schemas.microsoft.com/office/drawing/2014/main" id="{05717787-19DD-E1FE-DA9D-495CC5074E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143900" y="937465"/>
            <a:ext cx="5904201" cy="12192000"/>
          </a:xfrm>
          <a:prstGeom prst="rect">
            <a:avLst/>
          </a:prstGeom>
        </p:spPr>
      </p:pic>
      <p:pic>
        <p:nvPicPr>
          <p:cNvPr id="10" name="Picture 9" descr="A blue and orange fish pattern&#10;&#10;Description automatically generated">
            <a:extLst>
              <a:ext uri="{FF2B5EF4-FFF2-40B4-BE49-F238E27FC236}">
                <a16:creationId xmlns:a16="http://schemas.microsoft.com/office/drawing/2014/main" id="{C0496D81-7388-7854-A9AA-0168BC1754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15178" y="4081364"/>
            <a:ext cx="3027099" cy="5185794"/>
          </a:xfrm>
          <a:prstGeom prst="rect">
            <a:avLst/>
          </a:prstGeom>
        </p:spPr>
      </p:pic>
      <p:sp>
        <p:nvSpPr>
          <p:cNvPr id="8" name="TextBox 7">
            <a:extLst>
              <a:ext uri="{FF2B5EF4-FFF2-40B4-BE49-F238E27FC236}">
                <a16:creationId xmlns:a16="http://schemas.microsoft.com/office/drawing/2014/main" id="{469BC6FE-4A7D-4DA2-B251-16B4CCBFA24F}"/>
              </a:ext>
            </a:extLst>
          </p:cNvPr>
          <p:cNvSpPr txBox="1"/>
          <p:nvPr/>
        </p:nvSpPr>
        <p:spPr>
          <a:xfrm>
            <a:off x="2087307" y="4981005"/>
            <a:ext cx="7727870"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5400" dirty="0">
                <a:solidFill>
                  <a:srgbClr val="10213D"/>
                </a:solidFill>
                <a:effectLst/>
                <a:latin typeface="Bigshot One" panose="02000503020000020004" pitchFamily="2" charset="0"/>
                <a:ea typeface="Times New Roman" panose="02020603050405020304" pitchFamily="18" charset="0"/>
                <a:cs typeface="Arial" panose="020B0604020202020204" pitchFamily="34" charset="0"/>
              </a:rPr>
              <a:t>Alienation and Death</a:t>
            </a:r>
            <a:endParaRPr kumimoji="0" lang="en-AU" sz="5400" b="0" i="0" u="none" strike="noStrike" kern="1200" cap="none" spc="0" normalizeH="0" baseline="0" noProof="0" dirty="0">
              <a:ln>
                <a:noFill/>
              </a:ln>
              <a:solidFill>
                <a:srgbClr val="10213D"/>
              </a:solidFill>
              <a:effectLst/>
              <a:uLnTx/>
              <a:uFillTx/>
              <a:latin typeface="Bigshot One" panose="02000503020000020004" pitchFamily="2" charset="0"/>
            </a:endParaRPr>
          </a:p>
        </p:txBody>
      </p:sp>
      <p:grpSp>
        <p:nvGrpSpPr>
          <p:cNvPr id="11" name="Group 10">
            <a:extLst>
              <a:ext uri="{FF2B5EF4-FFF2-40B4-BE49-F238E27FC236}">
                <a16:creationId xmlns:a16="http://schemas.microsoft.com/office/drawing/2014/main" id="{9AE3CDC6-8DDD-4481-9F8D-0CC43772080C}"/>
              </a:ext>
            </a:extLst>
          </p:cNvPr>
          <p:cNvGrpSpPr/>
          <p:nvPr/>
        </p:nvGrpSpPr>
        <p:grpSpPr>
          <a:xfrm>
            <a:off x="609180" y="207848"/>
            <a:ext cx="10911912" cy="285175"/>
            <a:chOff x="623391" y="199673"/>
            <a:chExt cx="10911912" cy="285175"/>
          </a:xfrm>
        </p:grpSpPr>
        <p:sp>
          <p:nvSpPr>
            <p:cNvPr id="12" name="TextBox 11">
              <a:extLst>
                <a:ext uri="{FF2B5EF4-FFF2-40B4-BE49-F238E27FC236}">
                  <a16:creationId xmlns:a16="http://schemas.microsoft.com/office/drawing/2014/main" id="{62977AE4-6A8F-4D32-9E87-473F8012F594}"/>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13" name="TextBox 12">
              <a:extLst>
                <a:ext uri="{FF2B5EF4-FFF2-40B4-BE49-F238E27FC236}">
                  <a16:creationId xmlns:a16="http://schemas.microsoft.com/office/drawing/2014/main" id="{BA0E0B02-CA5E-4998-9838-C9F87D9552B4}"/>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3</a:t>
              </a:r>
            </a:p>
          </p:txBody>
        </p:sp>
        <p:cxnSp>
          <p:nvCxnSpPr>
            <p:cNvPr id="14" name="Straight Connector 13">
              <a:extLst>
                <a:ext uri="{FF2B5EF4-FFF2-40B4-BE49-F238E27FC236}">
                  <a16:creationId xmlns:a16="http://schemas.microsoft.com/office/drawing/2014/main" id="{BE9EF61A-C28C-485F-BEA1-744D11CDEED1}"/>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263461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42CE10F9-ED69-89E6-D3F5-B759ADCDF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286011" cy="6857998"/>
          </a:xfrm>
          <a:prstGeom prst="rect">
            <a:avLst/>
          </a:prstGeom>
        </p:spPr>
      </p:pic>
      <p:sp>
        <p:nvSpPr>
          <p:cNvPr id="25" name="TextBox 24">
            <a:extLst>
              <a:ext uri="{FF2B5EF4-FFF2-40B4-BE49-F238E27FC236}">
                <a16:creationId xmlns:a16="http://schemas.microsoft.com/office/drawing/2014/main" id="{8379B921-BB14-E967-020A-5B030FF22B4C}"/>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Bold"/>
              </a:rPr>
              <a:t>Week 1</a:t>
            </a:r>
            <a:endParaRPr kumimoji="0" lang="en-AU" sz="1200" b="0" i="0" u="none" strike="noStrike" kern="1200" cap="none" spc="0" normalizeH="0" baseline="0" noProof="0" dirty="0">
              <a:ln>
                <a:noFill/>
              </a:ln>
              <a:solidFill>
                <a:srgbClr val="10213D"/>
              </a:solidFill>
              <a:effectLst/>
              <a:uLnTx/>
              <a:uFillTx/>
              <a:latin typeface="AvenirNext LT Pro Bold"/>
              <a:ea typeface="+mn-ea"/>
              <a:cs typeface="+mn-cs"/>
            </a:endParaRPr>
          </a:p>
        </p:txBody>
      </p:sp>
      <p:pic>
        <p:nvPicPr>
          <p:cNvPr id="6" name="Picture 5" descr="A blue and white pattern&#10;&#10;Description automatically generated">
            <a:extLst>
              <a:ext uri="{FF2B5EF4-FFF2-40B4-BE49-F238E27FC236}">
                <a16:creationId xmlns:a16="http://schemas.microsoft.com/office/drawing/2014/main" id="{AFAA5814-66F1-C5A9-F985-786D1DECDE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80376" y="0"/>
            <a:ext cx="2711624" cy="6858000"/>
          </a:xfrm>
          <a:prstGeom prst="rect">
            <a:avLst/>
          </a:prstGeom>
        </p:spPr>
      </p:pic>
      <p:grpSp>
        <p:nvGrpSpPr>
          <p:cNvPr id="2" name="Group 1">
            <a:extLst>
              <a:ext uri="{FF2B5EF4-FFF2-40B4-BE49-F238E27FC236}">
                <a16:creationId xmlns:a16="http://schemas.microsoft.com/office/drawing/2014/main" id="{8C0DA99A-838E-5ECA-33D2-F823B2646DD6}"/>
              </a:ext>
            </a:extLst>
          </p:cNvPr>
          <p:cNvGrpSpPr/>
          <p:nvPr/>
        </p:nvGrpSpPr>
        <p:grpSpPr>
          <a:xfrm>
            <a:off x="623391" y="199673"/>
            <a:ext cx="10911912" cy="285175"/>
            <a:chOff x="623391" y="199673"/>
            <a:chExt cx="10911912" cy="285175"/>
          </a:xfrm>
        </p:grpSpPr>
        <p:sp>
          <p:nvSpPr>
            <p:cNvPr id="4" name="TextBox 3">
              <a:extLst>
                <a:ext uri="{FF2B5EF4-FFF2-40B4-BE49-F238E27FC236}">
                  <a16:creationId xmlns:a16="http://schemas.microsoft.com/office/drawing/2014/main" id="{9F2FF433-9293-90E8-8239-F86B1E1AE47D}"/>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5" name="TextBox 4">
              <a:extLst>
                <a:ext uri="{FF2B5EF4-FFF2-40B4-BE49-F238E27FC236}">
                  <a16:creationId xmlns:a16="http://schemas.microsoft.com/office/drawing/2014/main" id="{6D2F8D1C-EE40-09CD-7C5B-35F49489E6BF}"/>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9" name="Straight Connector 8">
              <a:extLst>
                <a:ext uri="{FF2B5EF4-FFF2-40B4-BE49-F238E27FC236}">
                  <a16:creationId xmlns:a16="http://schemas.microsoft.com/office/drawing/2014/main" id="{A77F61B7-9F22-25E9-A94D-24ECCC2E23DA}"/>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
        <p:nvSpPr>
          <p:cNvPr id="10" name="TextBox 9">
            <a:extLst>
              <a:ext uri="{FF2B5EF4-FFF2-40B4-BE49-F238E27FC236}">
                <a16:creationId xmlns:a16="http://schemas.microsoft.com/office/drawing/2014/main" id="{D79B2A27-A836-4FF5-997C-ED83CD824807}"/>
              </a:ext>
            </a:extLst>
          </p:cNvPr>
          <p:cNvSpPr txBox="1"/>
          <p:nvPr/>
        </p:nvSpPr>
        <p:spPr>
          <a:xfrm>
            <a:off x="807358" y="5661248"/>
            <a:ext cx="6937266"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2800" dirty="0">
                <a:solidFill>
                  <a:srgbClr val="FF0000"/>
                </a:solidFill>
                <a:latin typeface="Avenir Next LT Pro" panose="020B0504020202020204" pitchFamily="34" charset="0"/>
              </a:rPr>
              <a:t>Optional section on the Bible</a:t>
            </a:r>
            <a:endParaRPr kumimoji="0" lang="en-AU" sz="2800" u="none" strike="noStrike" kern="1200" cap="none" spc="0" normalizeH="0" baseline="0" noProof="0" dirty="0">
              <a:ln>
                <a:noFill/>
              </a:ln>
              <a:solidFill>
                <a:srgbClr val="FF0000"/>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3053319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00272-4B1E-4E2B-8431-4AD28C9650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7516"/>
            <a:ext cx="12191999" cy="8127999"/>
          </a:xfrm>
          <a:prstGeom prst="rect">
            <a:avLst/>
          </a:prstGeom>
        </p:spPr>
      </p:pic>
      <p:sp>
        <p:nvSpPr>
          <p:cNvPr id="3" name="TextBox 2">
            <a:extLst>
              <a:ext uri="{FF2B5EF4-FFF2-40B4-BE49-F238E27FC236}">
                <a16:creationId xmlns:a16="http://schemas.microsoft.com/office/drawing/2014/main" id="{043CD6D3-BE4E-4750-BB0F-FA9C2EC91F76}"/>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4" name="TextBox 3">
            <a:extLst>
              <a:ext uri="{FF2B5EF4-FFF2-40B4-BE49-F238E27FC236}">
                <a16:creationId xmlns:a16="http://schemas.microsoft.com/office/drawing/2014/main" id="{81A73356-3BB7-4E70-A6EA-9776508B536C}"/>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5" name="Straight Connector 4">
            <a:extLst>
              <a:ext uri="{FF2B5EF4-FFF2-40B4-BE49-F238E27FC236}">
                <a16:creationId xmlns:a16="http://schemas.microsoft.com/office/drawing/2014/main" id="{94E1A4FE-BD29-4A79-A82B-6C668528EFCA}"/>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65581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594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group of people sitting at a table eating food&#10;&#10;Description automatically generated">
            <a:extLst>
              <a:ext uri="{FF2B5EF4-FFF2-40B4-BE49-F238E27FC236}">
                <a16:creationId xmlns:a16="http://schemas.microsoft.com/office/drawing/2014/main" id="{1ED4641E-7BF2-631E-309E-07D320742B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41615" y="0"/>
            <a:ext cx="7479121" cy="6858001"/>
          </a:xfrm>
          <a:prstGeom prst="rect">
            <a:avLst/>
          </a:prstGeom>
        </p:spPr>
      </p:pic>
      <p:pic>
        <p:nvPicPr>
          <p:cNvPr id="11" name="Picture 10" descr="A piece of paper with a black background&#10;&#10;Description automatically generated">
            <a:extLst>
              <a:ext uri="{FF2B5EF4-FFF2-40B4-BE49-F238E27FC236}">
                <a16:creationId xmlns:a16="http://schemas.microsoft.com/office/drawing/2014/main" id="{A48A044A-0175-412E-B02A-A0703840C6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6246"/>
            <a:ext cx="6329487" cy="6849138"/>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3391" y="4077072"/>
            <a:ext cx="4536505" cy="120032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2400" b="0" i="0"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To 4 unique meals over 4 weeks exploring 4 big ideas about God around the table.</a:t>
            </a:r>
          </a:p>
        </p:txBody>
      </p:sp>
      <p:sp>
        <p:nvSpPr>
          <p:cNvPr id="6" name="TextBox 5">
            <a:extLst>
              <a:ext uri="{FF2B5EF4-FFF2-40B4-BE49-F238E27FC236}">
                <a16:creationId xmlns:a16="http://schemas.microsoft.com/office/drawing/2014/main" id="{CA08AF77-39C2-69EC-F2EC-A8E2ED2F9A90}"/>
              </a:ext>
            </a:extLst>
          </p:cNvPr>
          <p:cNvSpPr txBox="1"/>
          <p:nvPr/>
        </p:nvSpPr>
        <p:spPr>
          <a:xfrm>
            <a:off x="551384" y="2811682"/>
            <a:ext cx="5984857" cy="132343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8000" b="0" i="0" u="none" strike="noStrike" kern="1200" cap="none" spc="0" normalizeH="0" baseline="0" noProof="0" dirty="0">
                <a:ln>
                  <a:noFill/>
                </a:ln>
                <a:solidFill>
                  <a:srgbClr val="EE896A"/>
                </a:solidFill>
                <a:effectLst/>
                <a:uLnTx/>
                <a:uFillTx/>
                <a:latin typeface="Bigshot One" panose="02000503020000020004" pitchFamily="2" charset="77"/>
                <a:ea typeface="+mn-ea"/>
                <a:cs typeface="+mn-cs"/>
              </a:rPr>
              <a:t>Welcome!</a:t>
            </a:r>
          </a:p>
        </p:txBody>
      </p:sp>
      <p:pic>
        <p:nvPicPr>
          <p:cNvPr id="35" name="Picture 34" descr="A pattern of bananas on a pink background&#10;&#10;Description automatically generated">
            <a:extLst>
              <a:ext uri="{FF2B5EF4-FFF2-40B4-BE49-F238E27FC236}">
                <a16:creationId xmlns:a16="http://schemas.microsoft.com/office/drawing/2014/main" id="{329D348B-6D90-7167-8779-81045B5015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757587">
            <a:off x="-191911" y="-6617287"/>
            <a:ext cx="6324191" cy="9249387"/>
          </a:xfrm>
          <a:prstGeom prst="rect">
            <a:avLst/>
          </a:prstGeom>
        </p:spPr>
      </p:pic>
    </p:spTree>
    <p:extLst>
      <p:ext uri="{BB962C8B-B14F-4D97-AF65-F5344CB8AC3E}">
        <p14:creationId xmlns:p14="http://schemas.microsoft.com/office/powerpoint/2010/main" val="415642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602044-CC37-193A-3305-5E19AB8BED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3" r="-1"/>
          <a:stretch/>
        </p:blipFill>
        <p:spPr>
          <a:xfrm>
            <a:off x="335360" y="-891480"/>
            <a:ext cx="12745416" cy="8333715"/>
          </a:xfrm>
          <a:prstGeom prst="rect">
            <a:avLst/>
          </a:prstGeom>
        </p:spPr>
      </p:pic>
      <p:pic>
        <p:nvPicPr>
          <p:cNvPr id="5" name="Picture 4" descr="A purple rectangular object with black background&#10;&#10;Description automatically generated">
            <a:extLst>
              <a:ext uri="{FF2B5EF4-FFF2-40B4-BE49-F238E27FC236}">
                <a16:creationId xmlns:a16="http://schemas.microsoft.com/office/drawing/2014/main" id="{8EF7AD82-DD68-82EE-E4C1-137CA117BD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25080" y="0"/>
            <a:ext cx="5392699" cy="6858000"/>
          </a:xfrm>
          <a:prstGeom prst="rect">
            <a:avLst/>
          </a:prstGeom>
        </p:spPr>
      </p:pic>
      <p:pic>
        <p:nvPicPr>
          <p:cNvPr id="8" name="Picture 7" descr="A purple and blue pattern on a purple surface&#10;&#10;Description automatically generated">
            <a:extLst>
              <a:ext uri="{FF2B5EF4-FFF2-40B4-BE49-F238E27FC236}">
                <a16:creationId xmlns:a16="http://schemas.microsoft.com/office/drawing/2014/main" id="{F6506278-D075-4FC5-B615-FAB79C097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869399">
            <a:off x="8824453" y="4251900"/>
            <a:ext cx="4689100" cy="6858000"/>
          </a:xfrm>
          <a:prstGeom prst="rect">
            <a:avLst/>
          </a:prstGeom>
        </p:spPr>
      </p:pic>
    </p:spTree>
    <p:extLst>
      <p:ext uri="{BB962C8B-B14F-4D97-AF65-F5344CB8AC3E}">
        <p14:creationId xmlns:p14="http://schemas.microsoft.com/office/powerpoint/2010/main" val="1419314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C2A038-B031-1EAD-F9F7-8FB1352552D5}"/>
              </a:ext>
            </a:extLst>
          </p:cNvPr>
          <p:cNvSpPr txBox="1"/>
          <p:nvPr/>
        </p:nvSpPr>
        <p:spPr>
          <a:xfrm>
            <a:off x="2666548" y="2729443"/>
            <a:ext cx="6768753"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A3489A"/>
                </a:solidFill>
                <a:effectLst/>
                <a:uLnTx/>
                <a:uFillTx/>
                <a:latin typeface="Bigshot One" panose="02000503020000020004" pitchFamily="2" charset="77"/>
                <a:ea typeface="+mn-ea"/>
                <a:cs typeface="+mn-cs"/>
              </a:rPr>
              <a:t>The comfort and the challenge </a:t>
            </a:r>
            <a:br>
              <a:rPr kumimoji="0" lang="en-AU" sz="3200" b="0" i="0" u="none" strike="noStrike" kern="1200" cap="none" spc="0" normalizeH="0" baseline="0" noProof="0" dirty="0">
                <a:ln>
                  <a:noFill/>
                </a:ln>
                <a:solidFill>
                  <a:srgbClr val="A3489A"/>
                </a:solidFill>
                <a:effectLst/>
                <a:uLnTx/>
                <a:uFillTx/>
                <a:latin typeface="Bigshot One" panose="02000503020000020004" pitchFamily="2" charset="77"/>
                <a:ea typeface="+mn-ea"/>
                <a:cs typeface="+mn-cs"/>
              </a:rPr>
            </a:br>
            <a:r>
              <a:rPr kumimoji="0" lang="en-AU" sz="3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of God’s judgement</a:t>
            </a: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3</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022146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1628800"/>
            <a:ext cx="7232784" cy="323511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i="1" dirty="0">
                <a:solidFill>
                  <a:srgbClr val="F1E5CD"/>
                </a:solidFill>
                <a:effectLst/>
                <a:latin typeface="Avenir Next LT Pro" panose="020B0504020202020204" pitchFamily="34" charset="0"/>
                <a:ea typeface="Avenir"/>
                <a:cs typeface="Avenir"/>
              </a:rPr>
              <a:t>“My last resistance to the idea of God’s wrath was a casualty of the war in the former Yugoslavia, the region from which I come. According to some estimates, 200,000 people were killed and over 3,000,000 were displaced. My villages and cities were destroyed, my people shelled day in and day out, some of them brutalised beyond imagination, and I could not imagine God not being angry. </a:t>
            </a:r>
            <a:endParaRPr kumimoji="0" lang="en-AU" sz="2400" b="0" i="0" u="none" strike="noStrike" kern="1200" cap="none" spc="0" normalizeH="0" baseline="0" noProof="0" dirty="0">
              <a:ln>
                <a:noFill/>
              </a:ln>
              <a:solidFill>
                <a:srgbClr val="F1E5C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3</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593209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1628800"/>
            <a:ext cx="7232784" cy="323511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i="1" dirty="0">
                <a:solidFill>
                  <a:srgbClr val="F1E5CD"/>
                </a:solidFill>
                <a:effectLst/>
                <a:latin typeface="Avenir Next LT Pro" panose="020B0504020202020204" pitchFamily="34" charset="0"/>
                <a:ea typeface="Avenir"/>
                <a:cs typeface="Avenir"/>
              </a:rPr>
              <a:t>Or think of Rwanda in the last decade of the past century, where 800,000 people were hacked to death in one hundred days! How did God react to the carnage? By doting on the perpetrators in a grandfatherly fashion? By refusing to condemn the bloodbath but instead affirming the perpetrators’ basic goodness? Wasn’t God fiercely angry with them? </a:t>
            </a:r>
            <a:endParaRPr kumimoji="0" lang="en-AU" sz="2400" b="0" i="0" u="none" strike="noStrike" kern="1200" cap="none" spc="0" normalizeH="0" baseline="0" noProof="0" dirty="0">
              <a:ln>
                <a:noFill/>
              </a:ln>
              <a:solidFill>
                <a:srgbClr val="F1E5C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3</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273506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45088-D456-753F-4096-CC5C1F6DF660}"/>
              </a:ext>
            </a:extLst>
          </p:cNvPr>
          <p:cNvSpPr/>
          <p:nvPr/>
        </p:nvSpPr>
        <p:spPr>
          <a:xfrm>
            <a:off x="0" y="0"/>
            <a:ext cx="12192000" cy="6858000"/>
          </a:xfrm>
          <a:prstGeom prst="rect">
            <a:avLst/>
          </a:prstGeom>
          <a:solidFill>
            <a:srgbClr val="102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213D"/>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5694D35-749D-29E4-552A-8C5C65FA1847}"/>
              </a:ext>
            </a:extLst>
          </p:cNvPr>
          <p:cNvSpPr txBox="1"/>
          <p:nvPr/>
        </p:nvSpPr>
        <p:spPr>
          <a:xfrm>
            <a:off x="2434533" y="1628800"/>
            <a:ext cx="7232784" cy="343760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i="1" dirty="0">
                <a:solidFill>
                  <a:srgbClr val="F1E5CD"/>
                </a:solidFill>
                <a:effectLst/>
                <a:latin typeface="Avenir Next LT Pro" panose="020B0504020202020204" pitchFamily="34" charset="0"/>
                <a:ea typeface="Avenir"/>
                <a:cs typeface="Avenir"/>
              </a:rPr>
              <a:t>Though I used to complain about the indecency of the idea of God’s wrath, I came to think that I would have to rebel against a God who wasn’t wrathful at the sight of the world’s evil. God isn’t wrathful in spite of being love. God is wrathful because God is love.”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AU" sz="2400" b="0" i="1" u="none" strike="noStrike" kern="1200" cap="none" spc="0" normalizeH="0" baseline="0" noProof="0" dirty="0">
              <a:ln>
                <a:noFill/>
              </a:ln>
              <a:solidFill>
                <a:srgbClr val="F1E5CD"/>
              </a:solidFill>
              <a:uLnTx/>
              <a:uFillTx/>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defRPr/>
            </a:pPr>
            <a:r>
              <a:rPr lang="en-AU" sz="2400" dirty="0">
                <a:solidFill>
                  <a:srgbClr val="F1E5CD"/>
                </a:solidFill>
                <a:effectLst/>
                <a:latin typeface="Bigshot One" panose="02000503020000020004" pitchFamily="2" charset="0"/>
                <a:ea typeface="Times New Roman" panose="02020603050405020304" pitchFamily="18" charset="0"/>
                <a:cs typeface="Arial" panose="020B0604020202020204" pitchFamily="34" charset="0"/>
              </a:rPr>
              <a:t>Miroslav </a:t>
            </a:r>
            <a:r>
              <a:rPr lang="en-AU" sz="2400" dirty="0" err="1">
                <a:solidFill>
                  <a:srgbClr val="F1E5CD"/>
                </a:solidFill>
                <a:effectLst/>
                <a:latin typeface="Bigshot One" panose="02000503020000020004" pitchFamily="2" charset="0"/>
                <a:ea typeface="Times New Roman" panose="02020603050405020304" pitchFamily="18" charset="0"/>
                <a:cs typeface="Arial" panose="020B0604020202020204" pitchFamily="34" charset="0"/>
              </a:rPr>
              <a:t>Volf</a:t>
            </a:r>
            <a:endParaRPr lang="en-AU" sz="2400" dirty="0">
              <a:solidFill>
                <a:srgbClr val="F1E5CD"/>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873A451-E06B-7248-3A5F-4F17FAC69208}"/>
              </a:ext>
            </a:extLst>
          </p:cNvPr>
          <p:cNvGrpSpPr/>
          <p:nvPr/>
        </p:nvGrpSpPr>
        <p:grpSpPr>
          <a:xfrm>
            <a:off x="609180" y="207848"/>
            <a:ext cx="10911912" cy="285175"/>
            <a:chOff x="623391" y="199673"/>
            <a:chExt cx="10911912" cy="285175"/>
          </a:xfrm>
        </p:grpSpPr>
        <p:sp>
          <p:nvSpPr>
            <p:cNvPr id="8" name="TextBox 7">
              <a:extLst>
                <a:ext uri="{FF2B5EF4-FFF2-40B4-BE49-F238E27FC236}">
                  <a16:creationId xmlns:a16="http://schemas.microsoft.com/office/drawing/2014/main" id="{D5B6FA2E-A3A6-18DE-ABE7-CE578E7B3E15}"/>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9" name="TextBox 8">
              <a:extLst>
                <a:ext uri="{FF2B5EF4-FFF2-40B4-BE49-F238E27FC236}">
                  <a16:creationId xmlns:a16="http://schemas.microsoft.com/office/drawing/2014/main" id="{0A4729AC-CF21-7D1D-B4CC-49D3FAD7F458}"/>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3</a:t>
              </a:r>
            </a:p>
          </p:txBody>
        </p:sp>
        <p:cxnSp>
          <p:nvCxnSpPr>
            <p:cNvPr id="10" name="Straight Connector 9">
              <a:extLst>
                <a:ext uri="{FF2B5EF4-FFF2-40B4-BE49-F238E27FC236}">
                  <a16:creationId xmlns:a16="http://schemas.microsoft.com/office/drawing/2014/main" id="{767C98F9-10E2-B550-F682-BEB0BCF0CE35}"/>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730043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1A7529-7B4D-4F8D-853D-259A3F8A7F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63974" y="-1"/>
            <a:ext cx="9048328" cy="6858001"/>
          </a:xfrm>
          <a:prstGeom prst="rect">
            <a:avLst/>
          </a:prstGeom>
        </p:spPr>
      </p:pic>
      <p:pic>
        <p:nvPicPr>
          <p:cNvPr id="5" name="Picture 4" descr="A purple rectangular object with black background&#10;&#10;Description automatically generated">
            <a:extLst>
              <a:ext uri="{FF2B5EF4-FFF2-40B4-BE49-F238E27FC236}">
                <a16:creationId xmlns:a16="http://schemas.microsoft.com/office/drawing/2014/main" id="{8EF7AD82-DD68-82EE-E4C1-137CA117BD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52872" y="0"/>
            <a:ext cx="6152733" cy="6858000"/>
          </a:xfrm>
          <a:prstGeom prst="rect">
            <a:avLst/>
          </a:prstGeom>
        </p:spPr>
      </p:pic>
      <p:pic>
        <p:nvPicPr>
          <p:cNvPr id="8" name="Picture 7" descr="A purple and blue pattern on a purple surface&#10;&#10;Description automatically generated">
            <a:extLst>
              <a:ext uri="{FF2B5EF4-FFF2-40B4-BE49-F238E27FC236}">
                <a16:creationId xmlns:a16="http://schemas.microsoft.com/office/drawing/2014/main" id="{F6506278-D075-4FC5-B615-FAB79C097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348591">
            <a:off x="-1695221" y="4317453"/>
            <a:ext cx="4819060" cy="7048072"/>
          </a:xfrm>
          <a:prstGeom prst="rect">
            <a:avLst/>
          </a:prstGeom>
        </p:spPr>
      </p:pic>
      <p:sp>
        <p:nvSpPr>
          <p:cNvPr id="7" name="TextBox 6">
            <a:extLst>
              <a:ext uri="{FF2B5EF4-FFF2-40B4-BE49-F238E27FC236}">
                <a16:creationId xmlns:a16="http://schemas.microsoft.com/office/drawing/2014/main" id="{C2686F56-552E-4894-BA9F-393F5BA589D7}"/>
              </a:ext>
            </a:extLst>
          </p:cNvPr>
          <p:cNvSpPr txBox="1"/>
          <p:nvPr/>
        </p:nvSpPr>
        <p:spPr>
          <a:xfrm>
            <a:off x="623391" y="2713229"/>
            <a:ext cx="295232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1E5CD"/>
                </a:solidFill>
                <a:effectLst/>
                <a:uLnTx/>
                <a:uFillTx/>
                <a:latin typeface="Avenir Next LT Pro" panose="020B0504020202020204" pitchFamily="34" charset="0"/>
                <a:ea typeface="Times New Roman" panose="02020603050405020304" pitchFamily="18" charset="0"/>
                <a:cs typeface="Arial" panose="020B0604020202020204" pitchFamily="34" charset="0"/>
              </a:rPr>
              <a:t>What kind of rescue do you think we need? </a:t>
            </a:r>
            <a:endParaRPr kumimoji="0" lang="en-AU" sz="28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endParaRPr>
          </a:p>
        </p:txBody>
      </p:sp>
      <p:sp>
        <p:nvSpPr>
          <p:cNvPr id="9" name="TextBox 8">
            <a:extLst>
              <a:ext uri="{FF2B5EF4-FFF2-40B4-BE49-F238E27FC236}">
                <a16:creationId xmlns:a16="http://schemas.microsoft.com/office/drawing/2014/main" id="{5714C061-7646-46C2-A113-125D48BDD432}"/>
              </a:ext>
            </a:extLst>
          </p:cNvPr>
          <p:cNvSpPr txBox="1"/>
          <p:nvPr/>
        </p:nvSpPr>
        <p:spPr>
          <a:xfrm>
            <a:off x="623391" y="1117304"/>
            <a:ext cx="1645791" cy="1331134"/>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115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Q.</a:t>
            </a:r>
          </a:p>
        </p:txBody>
      </p:sp>
    </p:spTree>
    <p:extLst>
      <p:ext uri="{BB962C8B-B14F-4D97-AF65-F5344CB8AC3E}">
        <p14:creationId xmlns:p14="http://schemas.microsoft.com/office/powerpoint/2010/main" val="2257426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D2BCA80-643C-435E-9FB0-E6E11139CAB8}"/>
              </a:ext>
            </a:extLst>
          </p:cNvPr>
          <p:cNvSpPr txBox="1"/>
          <p:nvPr/>
        </p:nvSpPr>
        <p:spPr>
          <a:xfrm>
            <a:off x="10200456" y="6309320"/>
            <a:ext cx="1800200"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A184DEE9-0A28-4F3D-8782-79E1EE4891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3551" y="-25170"/>
            <a:ext cx="12214647" cy="6870739"/>
          </a:xfrm>
          <a:prstGeom prst="rect">
            <a:avLst/>
          </a:prstGeom>
        </p:spPr>
      </p:pic>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096000" y="-152983"/>
            <a:ext cx="6600056" cy="7010983"/>
          </a:xfrm>
          <a:prstGeom prst="rect">
            <a:avLst/>
          </a:prstGeom>
        </p:spPr>
      </p:pic>
      <p:sp>
        <p:nvSpPr>
          <p:cNvPr id="2" name="TextBox 1">
            <a:extLst>
              <a:ext uri="{FF2B5EF4-FFF2-40B4-BE49-F238E27FC236}">
                <a16:creationId xmlns:a16="http://schemas.microsoft.com/office/drawing/2014/main" id="{07C98021-CBDF-138F-2487-63BABC415361}"/>
              </a:ext>
            </a:extLst>
          </p:cNvPr>
          <p:cNvSpPr txBox="1"/>
          <p:nvPr/>
        </p:nvSpPr>
        <p:spPr>
          <a:xfrm>
            <a:off x="7392144" y="912625"/>
            <a:ext cx="4608513" cy="4995150"/>
          </a:xfrm>
          <a:prstGeom prst="rect">
            <a:avLst/>
          </a:prstGeom>
          <a:noFill/>
        </p:spPr>
        <p:txBody>
          <a:bodyPr wrap="square" rtlCol="0">
            <a:spAutoFit/>
          </a:bodyPr>
          <a:lstStyle/>
          <a:p>
            <a:pPr>
              <a:lnSpc>
                <a:spcPct val="107000"/>
              </a:lnSpc>
              <a:spcAft>
                <a:spcPts val="800"/>
              </a:spcAft>
            </a:pPr>
            <a:r>
              <a:rPr lang="en-AU" sz="2400" i="1" kern="100" dirty="0">
                <a:solidFill>
                  <a:srgbClr val="000000"/>
                </a:solidFill>
                <a:effectLst/>
                <a:latin typeface="Avenir Next LT Pro" panose="020B0504020202020204" pitchFamily="34" charset="0"/>
                <a:ea typeface="Avenir"/>
                <a:cs typeface="Avenir"/>
              </a:rPr>
              <a:t>And he took bread, gave thanks and broke it, and gave it to them, saying, “This is my body given for you; do this in remembrance of me.”</a:t>
            </a:r>
            <a:endParaRPr lang="en-AU"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2400" i="1" kern="100" baseline="30000" dirty="0">
                <a:solidFill>
                  <a:srgbClr val="000000"/>
                </a:solidFill>
                <a:effectLst/>
                <a:latin typeface="Avenir Next LT Pro" panose="020B0504020202020204" pitchFamily="34" charset="0"/>
                <a:ea typeface="Avenir"/>
                <a:cs typeface="Avenir"/>
              </a:rPr>
              <a:t>20 </a:t>
            </a:r>
            <a:r>
              <a:rPr lang="en-AU" sz="2400" i="1" kern="100" dirty="0">
                <a:solidFill>
                  <a:srgbClr val="000000"/>
                </a:solidFill>
                <a:effectLst/>
                <a:latin typeface="Avenir Next LT Pro" panose="020B0504020202020204" pitchFamily="34" charset="0"/>
                <a:ea typeface="Avenir"/>
                <a:cs typeface="Avenir"/>
              </a:rPr>
              <a:t>In the same way, after the supper he took the cup, saying, “This cup is the new covenant in my blood, which is poured out for you.”  </a:t>
            </a:r>
            <a:endParaRPr lang="en-AU"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defTabSz="914400" rtl="0" eaLnBrk="1" fontAlgn="auto" latinLnBrk="0" hangingPunct="1">
              <a:buClrTx/>
              <a:buSzTx/>
              <a:buFontTx/>
              <a:buNone/>
              <a:tabLst/>
              <a:defRPr/>
            </a:pPr>
            <a:endParaRPr kumimoji="0" lang="en-AU" sz="2400" b="1" u="none" strike="noStrike" kern="1200" cap="none" spc="0" normalizeH="0" baseline="0" noProof="0" dirty="0">
              <a:ln>
                <a:noFill/>
              </a:ln>
              <a:solidFill>
                <a:srgbClr val="10213D"/>
              </a:solidFill>
              <a:effectLst/>
              <a:uLnTx/>
              <a:uFillTx/>
              <a:latin typeface="AvenirNext LT Pro Bold" panose="020B0504020202020204" pitchFamily="34" charset="0"/>
            </a:endParaRPr>
          </a:p>
          <a:p>
            <a:pPr>
              <a:lnSpc>
                <a:spcPct val="107000"/>
              </a:lnSpc>
              <a:spcAft>
                <a:spcPts val="800"/>
              </a:spcAft>
            </a:pPr>
            <a:r>
              <a:rPr lang="en-AU" sz="2400" i="1" kern="100" dirty="0">
                <a:solidFill>
                  <a:srgbClr val="000000"/>
                </a:solidFill>
                <a:effectLst/>
                <a:latin typeface="Bigshot One" panose="02000503020000020004" pitchFamily="2" charset="0"/>
                <a:ea typeface="Avenir"/>
                <a:cs typeface="Avenir"/>
              </a:rPr>
              <a:t>Luke 22:19-20</a:t>
            </a:r>
            <a:endParaRPr lang="en-AU" sz="2400" kern="100" dirty="0">
              <a:effectLst/>
              <a:latin typeface="Bigshot One" panose="02000503020000020004" pitchFamily="2"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993BF79E-A5EA-7EBE-2329-9B2FF0B4F233}"/>
              </a:ext>
            </a:extLst>
          </p:cNvPr>
          <p:cNvGrpSpPr/>
          <p:nvPr/>
        </p:nvGrpSpPr>
        <p:grpSpPr>
          <a:xfrm>
            <a:off x="623391" y="199673"/>
            <a:ext cx="10911912" cy="285175"/>
            <a:chOff x="623391" y="199673"/>
            <a:chExt cx="10911912" cy="285175"/>
          </a:xfrm>
        </p:grpSpPr>
        <p:sp>
          <p:nvSpPr>
            <p:cNvPr id="4" name="TextBox 3">
              <a:extLst>
                <a:ext uri="{FF2B5EF4-FFF2-40B4-BE49-F238E27FC236}">
                  <a16:creationId xmlns:a16="http://schemas.microsoft.com/office/drawing/2014/main" id="{712F5FE6-E712-A679-1AFE-8639837345BB}"/>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sp>
          <p:nvSpPr>
            <p:cNvPr id="6" name="TextBox 5">
              <a:extLst>
                <a:ext uri="{FF2B5EF4-FFF2-40B4-BE49-F238E27FC236}">
                  <a16:creationId xmlns:a16="http://schemas.microsoft.com/office/drawing/2014/main" id="{F40FAC49-705B-6DC3-08F6-9C364C3AE6DD}"/>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cxnSp>
          <p:nvCxnSpPr>
            <p:cNvPr id="7" name="Straight Connector 6">
              <a:extLst>
                <a:ext uri="{FF2B5EF4-FFF2-40B4-BE49-F238E27FC236}">
                  <a16:creationId xmlns:a16="http://schemas.microsoft.com/office/drawing/2014/main" id="{AA6F6D09-78EB-0ABA-9A89-E08839F9335B}"/>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id="{6D13B7C4-7E03-42B5-A94C-5E2591E5CF48}"/>
              </a:ext>
            </a:extLst>
          </p:cNvPr>
          <p:cNvSpPr txBox="1"/>
          <p:nvPr/>
        </p:nvSpPr>
        <p:spPr>
          <a:xfrm>
            <a:off x="335360" y="6272266"/>
            <a:ext cx="1800200"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pic>
        <p:nvPicPr>
          <p:cNvPr id="14" name="Picture 13" descr="A blue and white pattern&#10;&#10;Description automatically generated">
            <a:extLst>
              <a:ext uri="{FF2B5EF4-FFF2-40B4-BE49-F238E27FC236}">
                <a16:creationId xmlns:a16="http://schemas.microsoft.com/office/drawing/2014/main" id="{C1073967-9E78-484E-BBE4-D4EA07E76E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807"/>
          <a:stretch/>
        </p:blipFill>
        <p:spPr>
          <a:xfrm rot="20026423">
            <a:off x="-3471488" y="2202075"/>
            <a:ext cx="5230842" cy="6801977"/>
          </a:xfrm>
          <a:prstGeom prst="rect">
            <a:avLst/>
          </a:prstGeom>
        </p:spPr>
      </p:pic>
    </p:spTree>
    <p:extLst>
      <p:ext uri="{BB962C8B-B14F-4D97-AF65-F5344CB8AC3E}">
        <p14:creationId xmlns:p14="http://schemas.microsoft.com/office/powerpoint/2010/main" val="1478941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A184DEE9-0A28-4F3D-8782-79E1EE4891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3551" y="-25170"/>
            <a:ext cx="12214647" cy="6870739"/>
          </a:xfrm>
          <a:prstGeom prst="rect">
            <a:avLst/>
          </a:prstGeom>
        </p:spPr>
      </p:pic>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096000" y="-152983"/>
            <a:ext cx="6600056" cy="7010983"/>
          </a:xfrm>
          <a:prstGeom prst="rect">
            <a:avLst/>
          </a:prstGeom>
        </p:spPr>
      </p:pic>
      <p:sp>
        <p:nvSpPr>
          <p:cNvPr id="2" name="TextBox 1">
            <a:extLst>
              <a:ext uri="{FF2B5EF4-FFF2-40B4-BE49-F238E27FC236}">
                <a16:creationId xmlns:a16="http://schemas.microsoft.com/office/drawing/2014/main" id="{07C98021-CBDF-138F-2487-63BABC415361}"/>
              </a:ext>
            </a:extLst>
          </p:cNvPr>
          <p:cNvSpPr txBox="1"/>
          <p:nvPr/>
        </p:nvSpPr>
        <p:spPr>
          <a:xfrm>
            <a:off x="7392144" y="912625"/>
            <a:ext cx="4608513" cy="3811300"/>
          </a:xfrm>
          <a:prstGeom prst="rect">
            <a:avLst/>
          </a:prstGeom>
          <a:noFill/>
        </p:spPr>
        <p:txBody>
          <a:bodyPr wrap="square" rtlCol="0">
            <a:spAutoFit/>
          </a:bodyPr>
          <a:lstStyle/>
          <a:p>
            <a:pPr>
              <a:lnSpc>
                <a:spcPct val="107000"/>
              </a:lnSpc>
              <a:spcAft>
                <a:spcPts val="800"/>
              </a:spcAft>
            </a:pPr>
            <a:r>
              <a:rPr lang="en-AU" sz="2800" i="1" kern="100" dirty="0">
                <a:solidFill>
                  <a:srgbClr val="000000"/>
                </a:solidFill>
                <a:effectLst/>
                <a:latin typeface="Avenir Next LT Pro" panose="020B0504020202020204" pitchFamily="34" charset="0"/>
                <a:ea typeface="Avenir"/>
                <a:cs typeface="Avenir"/>
              </a:rPr>
              <a:t>And he took bread, gave thanks and broke it, and gave it to them, saying, “This is my body given for you; do this in remembrance of me.”</a:t>
            </a:r>
            <a:endParaRPr lang="en-AU"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defTabSz="914400" rtl="0" eaLnBrk="1" fontAlgn="auto" latinLnBrk="0" hangingPunct="1">
              <a:buClrTx/>
              <a:buSzTx/>
              <a:buFontTx/>
              <a:buNone/>
              <a:tabLst/>
              <a:defRPr/>
            </a:pPr>
            <a:endParaRPr kumimoji="0" lang="en-AU" sz="2800" b="1" u="none" strike="noStrike" kern="1200" cap="none" spc="0" normalizeH="0" baseline="0" noProof="0" dirty="0">
              <a:ln>
                <a:noFill/>
              </a:ln>
              <a:solidFill>
                <a:srgbClr val="10213D"/>
              </a:solidFill>
              <a:effectLst/>
              <a:uLnTx/>
              <a:uFillTx/>
              <a:latin typeface="AvenirNext LT Pro Bold" panose="020B0504020202020204" pitchFamily="34" charset="0"/>
            </a:endParaRPr>
          </a:p>
          <a:p>
            <a:pPr>
              <a:lnSpc>
                <a:spcPct val="107000"/>
              </a:lnSpc>
              <a:spcAft>
                <a:spcPts val="800"/>
              </a:spcAft>
            </a:pPr>
            <a:r>
              <a:rPr lang="en-AU" sz="2800" i="1" kern="100" dirty="0">
                <a:solidFill>
                  <a:srgbClr val="000000"/>
                </a:solidFill>
                <a:effectLst/>
                <a:latin typeface="Bigshot One" panose="02000503020000020004" pitchFamily="2" charset="0"/>
                <a:ea typeface="Avenir"/>
                <a:cs typeface="Avenir"/>
              </a:rPr>
              <a:t>Luke 22:19</a:t>
            </a:r>
            <a:endParaRPr lang="en-AU" sz="2800" kern="100" dirty="0">
              <a:effectLst/>
              <a:latin typeface="Bigshot One" panose="02000503020000020004" pitchFamily="2"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993BF79E-A5EA-7EBE-2329-9B2FF0B4F233}"/>
              </a:ext>
            </a:extLst>
          </p:cNvPr>
          <p:cNvGrpSpPr/>
          <p:nvPr/>
        </p:nvGrpSpPr>
        <p:grpSpPr>
          <a:xfrm>
            <a:off x="623391" y="199673"/>
            <a:ext cx="10911912" cy="285175"/>
            <a:chOff x="623391" y="199673"/>
            <a:chExt cx="10911912" cy="285175"/>
          </a:xfrm>
        </p:grpSpPr>
        <p:sp>
          <p:nvSpPr>
            <p:cNvPr id="4" name="TextBox 3">
              <a:extLst>
                <a:ext uri="{FF2B5EF4-FFF2-40B4-BE49-F238E27FC236}">
                  <a16:creationId xmlns:a16="http://schemas.microsoft.com/office/drawing/2014/main" id="{712F5FE6-E712-A679-1AFE-8639837345BB}"/>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sp>
          <p:nvSpPr>
            <p:cNvPr id="6" name="TextBox 5">
              <a:extLst>
                <a:ext uri="{FF2B5EF4-FFF2-40B4-BE49-F238E27FC236}">
                  <a16:creationId xmlns:a16="http://schemas.microsoft.com/office/drawing/2014/main" id="{F40FAC49-705B-6DC3-08F6-9C364C3AE6DD}"/>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cxnSp>
          <p:nvCxnSpPr>
            <p:cNvPr id="7" name="Straight Connector 6">
              <a:extLst>
                <a:ext uri="{FF2B5EF4-FFF2-40B4-BE49-F238E27FC236}">
                  <a16:creationId xmlns:a16="http://schemas.microsoft.com/office/drawing/2014/main" id="{AA6F6D09-78EB-0ABA-9A89-E08839F9335B}"/>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000D56AD-F123-48EE-8B67-7499CFAE91CA}"/>
              </a:ext>
            </a:extLst>
          </p:cNvPr>
          <p:cNvSpPr txBox="1"/>
          <p:nvPr/>
        </p:nvSpPr>
        <p:spPr>
          <a:xfrm>
            <a:off x="335360" y="6413191"/>
            <a:ext cx="1800200"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spTree>
    <p:extLst>
      <p:ext uri="{BB962C8B-B14F-4D97-AF65-F5344CB8AC3E}">
        <p14:creationId xmlns:p14="http://schemas.microsoft.com/office/powerpoint/2010/main" val="701193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B51CAB3-B75C-4198-A67F-D7C5E6F272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31705" y="0"/>
            <a:ext cx="8760295" cy="6858000"/>
          </a:xfrm>
          <a:prstGeom prst="rect">
            <a:avLst/>
          </a:prstGeom>
        </p:spPr>
      </p:pic>
      <p:pic>
        <p:nvPicPr>
          <p:cNvPr id="8" name="Picture 7">
            <a:extLst>
              <a:ext uri="{FF2B5EF4-FFF2-40B4-BE49-F238E27FC236}">
                <a16:creationId xmlns:a16="http://schemas.microsoft.com/office/drawing/2014/main" id="{BEC6B7A3-9C14-E4D0-C470-DF42B50082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6456040" cy="6858000"/>
          </a:xfrm>
          <a:prstGeom prst="rect">
            <a:avLst/>
          </a:prstGeom>
        </p:spPr>
      </p:pic>
      <p:sp>
        <p:nvSpPr>
          <p:cNvPr id="15" name="TextBox 14">
            <a:extLst>
              <a:ext uri="{FF2B5EF4-FFF2-40B4-BE49-F238E27FC236}">
                <a16:creationId xmlns:a16="http://schemas.microsoft.com/office/drawing/2014/main" id="{0E96DB95-0CBB-01E2-2048-72D4D3115C8A}"/>
              </a:ext>
            </a:extLst>
          </p:cNvPr>
          <p:cNvSpPr txBox="1"/>
          <p:nvPr/>
        </p:nvSpPr>
        <p:spPr>
          <a:xfrm>
            <a:off x="705034" y="5364784"/>
            <a:ext cx="164579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dirty="0">
                <a:solidFill>
                  <a:srgbClr val="F1E5CD"/>
                </a:solidFill>
                <a:latin typeface="AvenirNext LT Pro Bold"/>
              </a:rPr>
              <a:t>It Was Good</a:t>
            </a:r>
            <a:endParaRPr kumimoji="0" lang="en-AU" b="0" i="0" u="none" strike="noStrike" kern="1200" cap="none" spc="0" normalizeH="0" baseline="0" noProof="0" dirty="0">
              <a:ln>
                <a:noFill/>
              </a:ln>
              <a:solidFill>
                <a:srgbClr val="F1E5CD"/>
              </a:solidFill>
              <a:effectLst/>
              <a:uLnTx/>
              <a:uFillTx/>
              <a:latin typeface="AvenirNext LT Pro Bold"/>
              <a:ea typeface="+mn-ea"/>
              <a:cs typeface="+mn-cs"/>
            </a:endParaRPr>
          </a:p>
        </p:txBody>
      </p:sp>
      <p:sp>
        <p:nvSpPr>
          <p:cNvPr id="2" name="TextBox 1">
            <a:extLst>
              <a:ext uri="{FF2B5EF4-FFF2-40B4-BE49-F238E27FC236}">
                <a16:creationId xmlns:a16="http://schemas.microsoft.com/office/drawing/2014/main" id="{07C98021-CBDF-138F-2487-63BABC415361}"/>
              </a:ext>
            </a:extLst>
          </p:cNvPr>
          <p:cNvSpPr txBox="1"/>
          <p:nvPr/>
        </p:nvSpPr>
        <p:spPr>
          <a:xfrm>
            <a:off x="623391" y="933683"/>
            <a:ext cx="4824537" cy="3350276"/>
          </a:xfrm>
          <a:prstGeom prst="rect">
            <a:avLst/>
          </a:prstGeom>
          <a:noFill/>
        </p:spPr>
        <p:txBody>
          <a:bodyPr wrap="square" rtlCol="0">
            <a:spAutoFit/>
          </a:bodyPr>
          <a:lstStyle/>
          <a:p>
            <a:pPr>
              <a:lnSpc>
                <a:spcPct val="107000"/>
              </a:lnSpc>
              <a:spcAft>
                <a:spcPts val="800"/>
              </a:spcAft>
            </a:pPr>
            <a:r>
              <a:rPr lang="en-AU" sz="2800" i="1" kern="100" baseline="30000" dirty="0">
                <a:solidFill>
                  <a:srgbClr val="000000"/>
                </a:solidFill>
                <a:effectLst/>
                <a:latin typeface="Avenir Next LT Pro" panose="020B0504020202020204" pitchFamily="34" charset="0"/>
                <a:ea typeface="Avenir"/>
                <a:cs typeface="Avenir"/>
              </a:rPr>
              <a:t>20 </a:t>
            </a:r>
            <a:r>
              <a:rPr lang="en-AU" sz="2800" i="1" kern="100" dirty="0">
                <a:solidFill>
                  <a:srgbClr val="000000"/>
                </a:solidFill>
                <a:effectLst/>
                <a:latin typeface="Avenir Next LT Pro" panose="020B0504020202020204" pitchFamily="34" charset="0"/>
                <a:ea typeface="Avenir"/>
                <a:cs typeface="Avenir"/>
              </a:rPr>
              <a:t>In the same way, after the supper he took the cup, saying, “This cup is the new covenant in my blood, which is poured out for you.”  </a:t>
            </a:r>
            <a:endParaRPr lang="en-AU"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defTabSz="914400" rtl="0" eaLnBrk="1" fontAlgn="auto" latinLnBrk="0" hangingPunct="1">
              <a:buClrTx/>
              <a:buSzTx/>
              <a:buFontTx/>
              <a:buNone/>
              <a:tabLst/>
              <a:defRPr/>
            </a:pPr>
            <a:endParaRPr kumimoji="0" lang="en-AU" sz="2800" b="1" u="none" strike="noStrike" kern="1200" cap="none" spc="0" normalizeH="0" baseline="0" noProof="0" dirty="0">
              <a:ln>
                <a:noFill/>
              </a:ln>
              <a:solidFill>
                <a:srgbClr val="10213D"/>
              </a:solidFill>
              <a:effectLst/>
              <a:uLnTx/>
              <a:uFillTx/>
              <a:latin typeface="AvenirNext LT Pro Bold" panose="020B0504020202020204" pitchFamily="34" charset="0"/>
            </a:endParaRPr>
          </a:p>
          <a:p>
            <a:pPr>
              <a:lnSpc>
                <a:spcPct val="107000"/>
              </a:lnSpc>
              <a:spcAft>
                <a:spcPts val="800"/>
              </a:spcAft>
            </a:pPr>
            <a:r>
              <a:rPr lang="en-AU" sz="2800" i="1" kern="100" dirty="0">
                <a:solidFill>
                  <a:srgbClr val="000000"/>
                </a:solidFill>
                <a:effectLst/>
                <a:latin typeface="Bigshot One" panose="02000503020000020004" pitchFamily="2" charset="0"/>
                <a:ea typeface="Avenir"/>
                <a:cs typeface="Avenir"/>
              </a:rPr>
              <a:t>Luke 22:20</a:t>
            </a:r>
            <a:endParaRPr lang="en-AU" sz="2800" kern="100" dirty="0">
              <a:effectLst/>
              <a:latin typeface="Bigshot One" panose="02000503020000020004" pitchFamily="2"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993BF79E-A5EA-7EBE-2329-9B2FF0B4F233}"/>
              </a:ext>
            </a:extLst>
          </p:cNvPr>
          <p:cNvGrpSpPr/>
          <p:nvPr/>
        </p:nvGrpSpPr>
        <p:grpSpPr>
          <a:xfrm>
            <a:off x="623391" y="199673"/>
            <a:ext cx="10911912" cy="285175"/>
            <a:chOff x="623391" y="199673"/>
            <a:chExt cx="10911912" cy="285175"/>
          </a:xfrm>
        </p:grpSpPr>
        <p:sp>
          <p:nvSpPr>
            <p:cNvPr id="4" name="TextBox 3">
              <a:extLst>
                <a:ext uri="{FF2B5EF4-FFF2-40B4-BE49-F238E27FC236}">
                  <a16:creationId xmlns:a16="http://schemas.microsoft.com/office/drawing/2014/main" id="{712F5FE6-E712-A679-1AFE-8639837345BB}"/>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sp>
          <p:nvSpPr>
            <p:cNvPr id="6" name="TextBox 5">
              <a:extLst>
                <a:ext uri="{FF2B5EF4-FFF2-40B4-BE49-F238E27FC236}">
                  <a16:creationId xmlns:a16="http://schemas.microsoft.com/office/drawing/2014/main" id="{F40FAC49-705B-6DC3-08F6-9C364C3AE6DD}"/>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cxnSp>
          <p:nvCxnSpPr>
            <p:cNvPr id="7" name="Straight Connector 6">
              <a:extLst>
                <a:ext uri="{FF2B5EF4-FFF2-40B4-BE49-F238E27FC236}">
                  <a16:creationId xmlns:a16="http://schemas.microsoft.com/office/drawing/2014/main" id="{AA6F6D09-78EB-0ABA-9A89-E08839F9335B}"/>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41C7ED6C-9C73-4A48-A6ED-88DB844C7BD5}"/>
              </a:ext>
            </a:extLst>
          </p:cNvPr>
          <p:cNvSpPr txBox="1"/>
          <p:nvPr/>
        </p:nvSpPr>
        <p:spPr>
          <a:xfrm>
            <a:off x="10272464" y="6237312"/>
            <a:ext cx="1800200"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spTree>
    <p:extLst>
      <p:ext uri="{BB962C8B-B14F-4D97-AF65-F5344CB8AC3E}">
        <p14:creationId xmlns:p14="http://schemas.microsoft.com/office/powerpoint/2010/main" val="3090020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602044-CC37-193A-3305-5E19AB8BED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6747" y="0"/>
            <a:ext cx="7715253" cy="6858000"/>
          </a:xfrm>
          <a:prstGeom prst="rect">
            <a:avLst/>
          </a:prstGeom>
        </p:spPr>
      </p:pic>
      <p:pic>
        <p:nvPicPr>
          <p:cNvPr id="5" name="Picture 4" descr="A purple rectangular object with black background&#10;&#10;Description automatically generated">
            <a:extLst>
              <a:ext uri="{FF2B5EF4-FFF2-40B4-BE49-F238E27FC236}">
                <a16:creationId xmlns:a16="http://schemas.microsoft.com/office/drawing/2014/main" id="{8EF7AD82-DD68-82EE-E4C1-137CA117BD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5392699" cy="6858000"/>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6908" y="1887215"/>
            <a:ext cx="6101217"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2400" b="1" dirty="0">
                <a:solidFill>
                  <a:srgbClr val="FF8500"/>
                </a:solidFill>
                <a:latin typeface="Avenir Next LT Pro" panose="020B0504020202020204" pitchFamily="34" charset="0"/>
              </a:rPr>
              <a:t>Week Three</a:t>
            </a:r>
            <a:endParaRPr kumimoji="0" lang="en-AU" sz="2400" b="1" u="none" strike="noStrike" kern="1200" cap="none" spc="0" normalizeH="0" baseline="0" noProof="0" dirty="0">
              <a:ln>
                <a:noFill/>
              </a:ln>
              <a:solidFill>
                <a:srgbClr val="FF8500"/>
              </a:solidFill>
              <a:effectLst/>
              <a:uLnTx/>
              <a:uFillTx/>
              <a:latin typeface="Avenir Next LT Pro" panose="020B0504020202020204" pitchFamily="34" charset="0"/>
            </a:endParaRPr>
          </a:p>
        </p:txBody>
      </p:sp>
      <p:sp>
        <p:nvSpPr>
          <p:cNvPr id="6" name="TextBox 5">
            <a:extLst>
              <a:ext uri="{FF2B5EF4-FFF2-40B4-BE49-F238E27FC236}">
                <a16:creationId xmlns:a16="http://schemas.microsoft.com/office/drawing/2014/main" id="{CA08AF77-39C2-69EC-F2EC-A8E2ED2F9A90}"/>
              </a:ext>
            </a:extLst>
          </p:cNvPr>
          <p:cNvSpPr txBox="1"/>
          <p:nvPr/>
        </p:nvSpPr>
        <p:spPr>
          <a:xfrm>
            <a:off x="591040" y="2645743"/>
            <a:ext cx="6101217" cy="2884829"/>
          </a:xfrm>
          <a:prstGeom prst="rect">
            <a:avLst/>
          </a:prstGeom>
          <a:noFill/>
        </p:spPr>
        <p:txBody>
          <a:bodyPr wrap="square" rtlCol="0">
            <a:spAutoFit/>
          </a:bodyPr>
          <a:lstStyle/>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lang="en-AU" sz="9600" dirty="0">
                <a:solidFill>
                  <a:srgbClr val="F1E5CD"/>
                </a:solidFill>
                <a:latin typeface="Bigshot One" panose="02000503020000020004" pitchFamily="2" charset="77"/>
              </a:rPr>
              <a:t>The </a:t>
            </a:r>
          </a:p>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lang="en-AU" sz="9600" dirty="0">
                <a:solidFill>
                  <a:srgbClr val="F1E5CD"/>
                </a:solidFill>
                <a:latin typeface="Bigshot One" panose="02000503020000020004" pitchFamily="2" charset="77"/>
              </a:rPr>
              <a:t>Great</a:t>
            </a:r>
          </a:p>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kumimoji="0" lang="en-AU" sz="9600" b="0" i="0" u="none" strike="noStrike" kern="1200" cap="none" spc="0" normalizeH="0" baseline="0" noProof="0" dirty="0">
                <a:ln>
                  <a:noFill/>
                </a:ln>
                <a:solidFill>
                  <a:srgbClr val="F1E5CD"/>
                </a:solidFill>
                <a:effectLst/>
                <a:uLnTx/>
                <a:uFillTx/>
                <a:latin typeface="Bigshot One" panose="02000503020000020004" pitchFamily="2" charset="77"/>
              </a:rPr>
              <a:t>Rescue</a:t>
            </a:r>
          </a:p>
        </p:txBody>
      </p:sp>
      <p:pic>
        <p:nvPicPr>
          <p:cNvPr id="8" name="Picture 7" descr="A purple and blue pattern on a purple surface&#10;&#10;Description automatically generated">
            <a:extLst>
              <a:ext uri="{FF2B5EF4-FFF2-40B4-BE49-F238E27FC236}">
                <a16:creationId xmlns:a16="http://schemas.microsoft.com/office/drawing/2014/main" id="{F6506278-D075-4FC5-B615-FAB79C097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869399">
            <a:off x="8824453" y="4251900"/>
            <a:ext cx="4689100" cy="6858000"/>
          </a:xfrm>
          <a:prstGeom prst="rect">
            <a:avLst/>
          </a:prstGeom>
        </p:spPr>
      </p:pic>
    </p:spTree>
    <p:extLst>
      <p:ext uri="{BB962C8B-B14F-4D97-AF65-F5344CB8AC3E}">
        <p14:creationId xmlns:p14="http://schemas.microsoft.com/office/powerpoint/2010/main" val="3519390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3BF79E-A5EA-7EBE-2329-9B2FF0B4F233}"/>
              </a:ext>
            </a:extLst>
          </p:cNvPr>
          <p:cNvGrpSpPr/>
          <p:nvPr/>
        </p:nvGrpSpPr>
        <p:grpSpPr>
          <a:xfrm>
            <a:off x="623391" y="199673"/>
            <a:ext cx="10911912" cy="285175"/>
            <a:chOff x="623391" y="199673"/>
            <a:chExt cx="10911912" cy="285175"/>
          </a:xfrm>
        </p:grpSpPr>
        <p:sp>
          <p:nvSpPr>
            <p:cNvPr id="4" name="TextBox 3">
              <a:extLst>
                <a:ext uri="{FF2B5EF4-FFF2-40B4-BE49-F238E27FC236}">
                  <a16:creationId xmlns:a16="http://schemas.microsoft.com/office/drawing/2014/main" id="{712F5FE6-E712-A679-1AFE-8639837345BB}"/>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sp>
          <p:nvSpPr>
            <p:cNvPr id="6" name="TextBox 5">
              <a:extLst>
                <a:ext uri="{FF2B5EF4-FFF2-40B4-BE49-F238E27FC236}">
                  <a16:creationId xmlns:a16="http://schemas.microsoft.com/office/drawing/2014/main" id="{F40FAC49-705B-6DC3-08F6-9C364C3AE6DD}"/>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Week 1</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cxnSp>
          <p:nvCxnSpPr>
            <p:cNvPr id="7" name="Straight Connector 6">
              <a:extLst>
                <a:ext uri="{FF2B5EF4-FFF2-40B4-BE49-F238E27FC236}">
                  <a16:creationId xmlns:a16="http://schemas.microsoft.com/office/drawing/2014/main" id="{AA6F6D09-78EB-0ABA-9A89-E08839F9335B}"/>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pic>
        <p:nvPicPr>
          <p:cNvPr id="10" name="Picture 2">
            <a:extLst>
              <a:ext uri="{FF2B5EF4-FFF2-40B4-BE49-F238E27FC236}">
                <a16:creationId xmlns:a16="http://schemas.microsoft.com/office/drawing/2014/main" id="{5C3B1D4C-D238-4968-B3B3-CC0DC87319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A3EE2648-1390-4B6B-B27E-2407354677D8}"/>
              </a:ext>
            </a:extLst>
          </p:cNvPr>
          <p:cNvSpPr txBox="1"/>
          <p:nvPr/>
        </p:nvSpPr>
        <p:spPr>
          <a:xfrm>
            <a:off x="335360" y="6413191"/>
            <a:ext cx="1800200"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sp>
        <p:nvSpPr>
          <p:cNvPr id="13" name="TextBox 12">
            <a:extLst>
              <a:ext uri="{FF2B5EF4-FFF2-40B4-BE49-F238E27FC236}">
                <a16:creationId xmlns:a16="http://schemas.microsoft.com/office/drawing/2014/main" id="{C7825A37-4B4D-4F38-B259-098942A08571}"/>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14" name="TextBox 13">
            <a:extLst>
              <a:ext uri="{FF2B5EF4-FFF2-40B4-BE49-F238E27FC236}">
                <a16:creationId xmlns:a16="http://schemas.microsoft.com/office/drawing/2014/main" id="{FC87991C-A5FF-46BF-A84E-33EC241871F7}"/>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16" name="Straight Connector 15">
            <a:extLst>
              <a:ext uri="{FF2B5EF4-FFF2-40B4-BE49-F238E27FC236}">
                <a16:creationId xmlns:a16="http://schemas.microsoft.com/office/drawing/2014/main" id="{88D3C3E0-9133-4481-BB82-454B4E0452ED}"/>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66632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3BF79E-A5EA-7EBE-2329-9B2FF0B4F233}"/>
              </a:ext>
            </a:extLst>
          </p:cNvPr>
          <p:cNvGrpSpPr/>
          <p:nvPr/>
        </p:nvGrpSpPr>
        <p:grpSpPr>
          <a:xfrm>
            <a:off x="623391" y="199673"/>
            <a:ext cx="10911912" cy="285175"/>
            <a:chOff x="623391" y="199673"/>
            <a:chExt cx="10911912" cy="285175"/>
          </a:xfrm>
        </p:grpSpPr>
        <p:sp>
          <p:nvSpPr>
            <p:cNvPr id="4" name="TextBox 3">
              <a:extLst>
                <a:ext uri="{FF2B5EF4-FFF2-40B4-BE49-F238E27FC236}">
                  <a16:creationId xmlns:a16="http://schemas.microsoft.com/office/drawing/2014/main" id="{712F5FE6-E712-A679-1AFE-8639837345BB}"/>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sp>
          <p:nvSpPr>
            <p:cNvPr id="6" name="TextBox 5">
              <a:extLst>
                <a:ext uri="{FF2B5EF4-FFF2-40B4-BE49-F238E27FC236}">
                  <a16:creationId xmlns:a16="http://schemas.microsoft.com/office/drawing/2014/main" id="{F40FAC49-705B-6DC3-08F6-9C364C3AE6DD}"/>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Week 1</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cxnSp>
          <p:nvCxnSpPr>
            <p:cNvPr id="7" name="Straight Connector 6">
              <a:extLst>
                <a:ext uri="{FF2B5EF4-FFF2-40B4-BE49-F238E27FC236}">
                  <a16:creationId xmlns:a16="http://schemas.microsoft.com/office/drawing/2014/main" id="{AA6F6D09-78EB-0ABA-9A89-E08839F9335B}"/>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pic>
        <p:nvPicPr>
          <p:cNvPr id="10" name="Picture 2">
            <a:extLst>
              <a:ext uri="{FF2B5EF4-FFF2-40B4-BE49-F238E27FC236}">
                <a16:creationId xmlns:a16="http://schemas.microsoft.com/office/drawing/2014/main" id="{5C3B1D4C-D238-4968-B3B3-CC0DC87319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A3EE2648-1390-4B6B-B27E-2407354677D8}"/>
              </a:ext>
            </a:extLst>
          </p:cNvPr>
          <p:cNvSpPr txBox="1"/>
          <p:nvPr/>
        </p:nvSpPr>
        <p:spPr>
          <a:xfrm>
            <a:off x="335360" y="6413191"/>
            <a:ext cx="1800200"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sp>
        <p:nvSpPr>
          <p:cNvPr id="8" name="TextBox 7">
            <a:extLst>
              <a:ext uri="{FF2B5EF4-FFF2-40B4-BE49-F238E27FC236}">
                <a16:creationId xmlns:a16="http://schemas.microsoft.com/office/drawing/2014/main" id="{144CC8BB-9CE0-4E5E-9FC5-3A41910B7D5D}"/>
              </a:ext>
            </a:extLst>
          </p:cNvPr>
          <p:cNvSpPr txBox="1"/>
          <p:nvPr/>
        </p:nvSpPr>
        <p:spPr>
          <a:xfrm>
            <a:off x="2666548" y="2729443"/>
            <a:ext cx="67687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The meaning of Jesus’ death…</a:t>
            </a:r>
          </a:p>
        </p:txBody>
      </p:sp>
      <p:sp>
        <p:nvSpPr>
          <p:cNvPr id="9" name="TextBox 8">
            <a:extLst>
              <a:ext uri="{FF2B5EF4-FFF2-40B4-BE49-F238E27FC236}">
                <a16:creationId xmlns:a16="http://schemas.microsoft.com/office/drawing/2014/main" id="{8C66928E-777A-495E-BDA9-3B1BC5AB9ABB}"/>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11" name="TextBox 10">
            <a:extLst>
              <a:ext uri="{FF2B5EF4-FFF2-40B4-BE49-F238E27FC236}">
                <a16:creationId xmlns:a16="http://schemas.microsoft.com/office/drawing/2014/main" id="{35FC599B-89C9-4424-86DB-595CF85D0963}"/>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13" name="Straight Connector 12">
            <a:extLst>
              <a:ext uri="{FF2B5EF4-FFF2-40B4-BE49-F238E27FC236}">
                <a16:creationId xmlns:a16="http://schemas.microsoft.com/office/drawing/2014/main" id="{985E3DBF-4F33-4BF6-A7FB-D05DE02005CA}"/>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28264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C3B1D4C-D238-4968-B3B3-CC0DC87319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9455" y="0"/>
            <a:ext cx="10992545" cy="6885384"/>
          </a:xfrm>
          <a:prstGeom prst="rect">
            <a:avLst/>
          </a:prstGeom>
        </p:spPr>
      </p:pic>
      <p:grpSp>
        <p:nvGrpSpPr>
          <p:cNvPr id="12" name="Group 11">
            <a:extLst>
              <a:ext uri="{FF2B5EF4-FFF2-40B4-BE49-F238E27FC236}">
                <a16:creationId xmlns:a16="http://schemas.microsoft.com/office/drawing/2014/main" id="{3CF62B18-B5E3-4E1F-B442-F9443B8B0732}"/>
              </a:ext>
            </a:extLst>
          </p:cNvPr>
          <p:cNvGrpSpPr/>
          <p:nvPr/>
        </p:nvGrpSpPr>
        <p:grpSpPr>
          <a:xfrm>
            <a:off x="0" y="3609"/>
            <a:ext cx="7252076" cy="6878166"/>
            <a:chOff x="0" y="-5018"/>
            <a:chExt cx="7252076" cy="6878166"/>
          </a:xfrm>
        </p:grpSpPr>
        <p:pic>
          <p:nvPicPr>
            <p:cNvPr id="13" name="Picture 12" descr="A purple rectangular object with black background&#10;&#10;Description automatically generated">
              <a:extLst>
                <a:ext uri="{FF2B5EF4-FFF2-40B4-BE49-F238E27FC236}">
                  <a16:creationId xmlns:a16="http://schemas.microsoft.com/office/drawing/2014/main" id="{40EC4452-14E7-4042-95E4-C472B259A0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58" r="-1"/>
            <a:stretch/>
          </p:blipFill>
          <p:spPr>
            <a:xfrm>
              <a:off x="0" y="-5018"/>
              <a:ext cx="7252076" cy="6873141"/>
            </a:xfrm>
            <a:prstGeom prst="rect">
              <a:avLst/>
            </a:prstGeom>
          </p:spPr>
        </p:pic>
        <p:pic>
          <p:nvPicPr>
            <p:cNvPr id="14" name="Picture 13" descr="A purple and blue pattern on a purple surface&#10;&#10;Description automatically generated">
              <a:extLst>
                <a:ext uri="{FF2B5EF4-FFF2-40B4-BE49-F238E27FC236}">
                  <a16:creationId xmlns:a16="http://schemas.microsoft.com/office/drawing/2014/main" id="{F4263711-DBEB-4F43-B43D-B388CC5483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1490857" cy="6873149"/>
            </a:xfrm>
            <a:prstGeom prst="rect">
              <a:avLst/>
            </a:prstGeom>
          </p:spPr>
        </p:pic>
      </p:grpSp>
      <p:sp>
        <p:nvSpPr>
          <p:cNvPr id="2" name="TextBox 1">
            <a:extLst>
              <a:ext uri="{FF2B5EF4-FFF2-40B4-BE49-F238E27FC236}">
                <a16:creationId xmlns:a16="http://schemas.microsoft.com/office/drawing/2014/main" id="{07C98021-CBDF-138F-2487-63BABC415361}"/>
              </a:ext>
            </a:extLst>
          </p:cNvPr>
          <p:cNvSpPr txBox="1"/>
          <p:nvPr/>
        </p:nvSpPr>
        <p:spPr>
          <a:xfrm>
            <a:off x="1559496" y="1268760"/>
            <a:ext cx="5112569" cy="1551579"/>
          </a:xfrm>
          <a:prstGeom prst="rect">
            <a:avLst/>
          </a:prstGeom>
          <a:noFill/>
        </p:spPr>
        <p:txBody>
          <a:bodyPr wrap="square" rtlCol="0">
            <a:spAutoFit/>
          </a:bodyPr>
          <a:lstStyle/>
          <a:p>
            <a:pPr>
              <a:lnSpc>
                <a:spcPct val="107000"/>
              </a:lnSpc>
              <a:spcAft>
                <a:spcPts val="800"/>
              </a:spcAft>
            </a:pPr>
            <a:r>
              <a:rPr lang="en-AU" sz="2800" kern="100" dirty="0">
                <a:solidFill>
                  <a:srgbClr val="F1E5CD"/>
                </a:solidFill>
                <a:effectLst/>
                <a:latin typeface="Bigshot One" panose="02000503020000020004" pitchFamily="2" charset="0"/>
                <a:ea typeface="Avenir"/>
                <a:cs typeface="Avenir"/>
              </a:rPr>
              <a:t>Jesus’ death addresses…</a:t>
            </a:r>
            <a:br>
              <a:rPr lang="en-AU" sz="2800" kern="100" dirty="0">
                <a:solidFill>
                  <a:srgbClr val="F1E5CD"/>
                </a:solidFill>
                <a:effectLst/>
                <a:latin typeface="Bigshot One" panose="02000503020000020004" pitchFamily="2" charset="0"/>
                <a:ea typeface="Avenir"/>
                <a:cs typeface="Avenir"/>
              </a:rPr>
            </a:br>
            <a:endParaRPr lang="en-AU" sz="2800" kern="100" dirty="0">
              <a:solidFill>
                <a:srgbClr val="F1E5CD"/>
              </a:solidFill>
              <a:effectLst/>
              <a:latin typeface="Bigshot One" panose="02000503020000020004" pitchFamily="2" charset="0"/>
              <a:ea typeface="Avenir"/>
              <a:cs typeface="Avenir"/>
            </a:endParaRPr>
          </a:p>
          <a:p>
            <a:pPr marL="457200" indent="-457200">
              <a:lnSpc>
                <a:spcPct val="107000"/>
              </a:lnSpc>
              <a:spcAft>
                <a:spcPts val="800"/>
              </a:spcAft>
              <a:buFont typeface="Arial" panose="020B0604020202020204" pitchFamily="34" charset="0"/>
              <a:buChar char="•"/>
            </a:pPr>
            <a:r>
              <a:rPr lang="en-AU" sz="2800" kern="100" dirty="0">
                <a:solidFill>
                  <a:srgbClr val="F1E5CD"/>
                </a:solidFill>
                <a:latin typeface="Avenir Next LT Pro" panose="020B0504020202020204" pitchFamily="34" charset="0"/>
                <a:ea typeface="Calibri" panose="020F0502020204030204" pitchFamily="34" charset="0"/>
                <a:cs typeface="Times New Roman" panose="02020603050405020304" pitchFamily="18" charset="0"/>
              </a:rPr>
              <a:t>The SIN problem</a:t>
            </a:r>
          </a:p>
        </p:txBody>
      </p:sp>
      <p:grpSp>
        <p:nvGrpSpPr>
          <p:cNvPr id="3" name="Group 2">
            <a:extLst>
              <a:ext uri="{FF2B5EF4-FFF2-40B4-BE49-F238E27FC236}">
                <a16:creationId xmlns:a16="http://schemas.microsoft.com/office/drawing/2014/main" id="{993BF79E-A5EA-7EBE-2329-9B2FF0B4F233}"/>
              </a:ext>
            </a:extLst>
          </p:cNvPr>
          <p:cNvGrpSpPr/>
          <p:nvPr/>
        </p:nvGrpSpPr>
        <p:grpSpPr>
          <a:xfrm>
            <a:off x="623391" y="199673"/>
            <a:ext cx="10911912" cy="285175"/>
            <a:chOff x="623391" y="199673"/>
            <a:chExt cx="10911912" cy="285175"/>
          </a:xfrm>
        </p:grpSpPr>
        <p:sp>
          <p:nvSpPr>
            <p:cNvPr id="4" name="TextBox 3">
              <a:extLst>
                <a:ext uri="{FF2B5EF4-FFF2-40B4-BE49-F238E27FC236}">
                  <a16:creationId xmlns:a16="http://schemas.microsoft.com/office/drawing/2014/main" id="{712F5FE6-E712-A679-1AFE-8639837345BB}"/>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sp>
          <p:nvSpPr>
            <p:cNvPr id="6" name="TextBox 5">
              <a:extLst>
                <a:ext uri="{FF2B5EF4-FFF2-40B4-BE49-F238E27FC236}">
                  <a16:creationId xmlns:a16="http://schemas.microsoft.com/office/drawing/2014/main" id="{F40FAC49-705B-6DC3-08F6-9C364C3AE6DD}"/>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cxnSp>
          <p:nvCxnSpPr>
            <p:cNvPr id="7" name="Straight Connector 6">
              <a:extLst>
                <a:ext uri="{FF2B5EF4-FFF2-40B4-BE49-F238E27FC236}">
                  <a16:creationId xmlns:a16="http://schemas.microsoft.com/office/drawing/2014/main" id="{AA6F6D09-78EB-0ABA-9A89-E08839F9335B}"/>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1" name="TextBox 10">
            <a:extLst>
              <a:ext uri="{FF2B5EF4-FFF2-40B4-BE49-F238E27FC236}">
                <a16:creationId xmlns:a16="http://schemas.microsoft.com/office/drawing/2014/main" id="{ACD1DE21-AECB-4F84-BC48-CB68A1F99426}"/>
              </a:ext>
            </a:extLst>
          </p:cNvPr>
          <p:cNvSpPr txBox="1"/>
          <p:nvPr/>
        </p:nvSpPr>
        <p:spPr>
          <a:xfrm>
            <a:off x="9654054" y="6596390"/>
            <a:ext cx="1800200"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spTree>
    <p:extLst>
      <p:ext uri="{BB962C8B-B14F-4D97-AF65-F5344CB8AC3E}">
        <p14:creationId xmlns:p14="http://schemas.microsoft.com/office/powerpoint/2010/main" val="957789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C3B1D4C-D238-4968-B3B3-CC0DC87319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9455" y="0"/>
            <a:ext cx="10992545" cy="6885384"/>
          </a:xfrm>
          <a:prstGeom prst="rect">
            <a:avLst/>
          </a:prstGeom>
        </p:spPr>
      </p:pic>
      <p:grpSp>
        <p:nvGrpSpPr>
          <p:cNvPr id="12" name="Group 11">
            <a:extLst>
              <a:ext uri="{FF2B5EF4-FFF2-40B4-BE49-F238E27FC236}">
                <a16:creationId xmlns:a16="http://schemas.microsoft.com/office/drawing/2014/main" id="{3CF62B18-B5E3-4E1F-B442-F9443B8B0732}"/>
              </a:ext>
            </a:extLst>
          </p:cNvPr>
          <p:cNvGrpSpPr/>
          <p:nvPr/>
        </p:nvGrpSpPr>
        <p:grpSpPr>
          <a:xfrm>
            <a:off x="0" y="3609"/>
            <a:ext cx="7252076" cy="6878166"/>
            <a:chOff x="0" y="-5018"/>
            <a:chExt cx="7252076" cy="6878166"/>
          </a:xfrm>
        </p:grpSpPr>
        <p:pic>
          <p:nvPicPr>
            <p:cNvPr id="13" name="Picture 12" descr="A purple rectangular object with black background&#10;&#10;Description automatically generated">
              <a:extLst>
                <a:ext uri="{FF2B5EF4-FFF2-40B4-BE49-F238E27FC236}">
                  <a16:creationId xmlns:a16="http://schemas.microsoft.com/office/drawing/2014/main" id="{40EC4452-14E7-4042-95E4-C472B259A0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58" r="-1"/>
            <a:stretch/>
          </p:blipFill>
          <p:spPr>
            <a:xfrm>
              <a:off x="0" y="-5018"/>
              <a:ext cx="7252076" cy="6873141"/>
            </a:xfrm>
            <a:prstGeom prst="rect">
              <a:avLst/>
            </a:prstGeom>
          </p:spPr>
        </p:pic>
        <p:pic>
          <p:nvPicPr>
            <p:cNvPr id="14" name="Picture 13" descr="A purple and blue pattern on a purple surface&#10;&#10;Description automatically generated">
              <a:extLst>
                <a:ext uri="{FF2B5EF4-FFF2-40B4-BE49-F238E27FC236}">
                  <a16:creationId xmlns:a16="http://schemas.microsoft.com/office/drawing/2014/main" id="{F4263711-DBEB-4F43-B43D-B388CC5483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1490857" cy="6873149"/>
            </a:xfrm>
            <a:prstGeom prst="rect">
              <a:avLst/>
            </a:prstGeom>
          </p:spPr>
        </p:pic>
      </p:grpSp>
      <p:sp>
        <p:nvSpPr>
          <p:cNvPr id="2" name="TextBox 1">
            <a:extLst>
              <a:ext uri="{FF2B5EF4-FFF2-40B4-BE49-F238E27FC236}">
                <a16:creationId xmlns:a16="http://schemas.microsoft.com/office/drawing/2014/main" id="{07C98021-CBDF-138F-2487-63BABC415361}"/>
              </a:ext>
            </a:extLst>
          </p:cNvPr>
          <p:cNvSpPr txBox="1"/>
          <p:nvPr/>
        </p:nvSpPr>
        <p:spPr>
          <a:xfrm>
            <a:off x="1559496" y="1268760"/>
            <a:ext cx="5112569" cy="2678810"/>
          </a:xfrm>
          <a:prstGeom prst="rect">
            <a:avLst/>
          </a:prstGeom>
          <a:noFill/>
        </p:spPr>
        <p:txBody>
          <a:bodyPr wrap="square" rtlCol="0">
            <a:spAutoFit/>
          </a:bodyPr>
          <a:lstStyle/>
          <a:p>
            <a:pPr>
              <a:lnSpc>
                <a:spcPct val="107000"/>
              </a:lnSpc>
              <a:spcAft>
                <a:spcPts val="800"/>
              </a:spcAft>
            </a:pPr>
            <a:r>
              <a:rPr lang="en-AU" sz="2800" kern="100" dirty="0">
                <a:solidFill>
                  <a:srgbClr val="F1E5CD"/>
                </a:solidFill>
                <a:effectLst/>
                <a:latin typeface="Bigshot One" panose="02000503020000020004" pitchFamily="2" charset="0"/>
                <a:ea typeface="Avenir"/>
                <a:cs typeface="Avenir"/>
              </a:rPr>
              <a:t>Jesus’ death addresses…</a:t>
            </a:r>
            <a:br>
              <a:rPr lang="en-AU" sz="2800" kern="100" dirty="0">
                <a:solidFill>
                  <a:srgbClr val="F1E5CD"/>
                </a:solidFill>
                <a:effectLst/>
                <a:latin typeface="Bigshot One" panose="02000503020000020004" pitchFamily="2" charset="0"/>
                <a:ea typeface="Avenir"/>
                <a:cs typeface="Avenir"/>
              </a:rPr>
            </a:br>
            <a:endParaRPr lang="en-AU" sz="2800" kern="100" dirty="0">
              <a:solidFill>
                <a:srgbClr val="F1E5CD"/>
              </a:solidFill>
              <a:effectLst/>
              <a:latin typeface="Bigshot One" panose="02000503020000020004" pitchFamily="2" charset="0"/>
              <a:ea typeface="Avenir"/>
              <a:cs typeface="Avenir"/>
            </a:endParaRPr>
          </a:p>
          <a:p>
            <a:pPr marL="457200" indent="-457200">
              <a:lnSpc>
                <a:spcPct val="107000"/>
              </a:lnSpc>
              <a:spcAft>
                <a:spcPts val="800"/>
              </a:spcAft>
              <a:buFont typeface="Arial" panose="020B0604020202020204" pitchFamily="34" charset="0"/>
              <a:buChar char="•"/>
            </a:pPr>
            <a:r>
              <a:rPr lang="en-AU" sz="2800" kern="100" dirty="0">
                <a:solidFill>
                  <a:srgbClr val="F1E5CD"/>
                </a:solidFill>
                <a:latin typeface="Avenir Next LT Pro" panose="020B0504020202020204" pitchFamily="34" charset="0"/>
                <a:ea typeface="Calibri" panose="020F0502020204030204" pitchFamily="34" charset="0"/>
                <a:cs typeface="Times New Roman" panose="02020603050405020304" pitchFamily="18" charset="0"/>
              </a:rPr>
              <a:t>The SIN problem</a:t>
            </a:r>
          </a:p>
          <a:p>
            <a:pPr marL="457200" indent="-457200">
              <a:lnSpc>
                <a:spcPct val="107000"/>
              </a:lnSpc>
              <a:spcAft>
                <a:spcPts val="800"/>
              </a:spcAft>
              <a:buFont typeface="Arial" panose="020B0604020202020204" pitchFamily="34" charset="0"/>
              <a:buChar char="•"/>
            </a:pPr>
            <a:endParaRPr lang="en-AU" sz="2800" kern="100" dirty="0">
              <a:solidFill>
                <a:srgbClr val="F1E5CD"/>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en-AU" sz="2800" kern="100" dirty="0">
                <a:solidFill>
                  <a:srgbClr val="F1E5CD"/>
                </a:solidFill>
                <a:latin typeface="Avenir Next LT Pro" panose="020B0504020202020204" pitchFamily="34" charset="0"/>
                <a:ea typeface="Calibri" panose="020F0502020204030204" pitchFamily="34" charset="0"/>
                <a:cs typeface="Times New Roman" panose="02020603050405020304" pitchFamily="18" charset="0"/>
              </a:rPr>
              <a:t>The SLAVERY problem</a:t>
            </a:r>
          </a:p>
        </p:txBody>
      </p:sp>
      <p:grpSp>
        <p:nvGrpSpPr>
          <p:cNvPr id="3" name="Group 2">
            <a:extLst>
              <a:ext uri="{FF2B5EF4-FFF2-40B4-BE49-F238E27FC236}">
                <a16:creationId xmlns:a16="http://schemas.microsoft.com/office/drawing/2014/main" id="{993BF79E-A5EA-7EBE-2329-9B2FF0B4F233}"/>
              </a:ext>
            </a:extLst>
          </p:cNvPr>
          <p:cNvGrpSpPr/>
          <p:nvPr/>
        </p:nvGrpSpPr>
        <p:grpSpPr>
          <a:xfrm>
            <a:off x="623391" y="199673"/>
            <a:ext cx="10911912" cy="285175"/>
            <a:chOff x="623391" y="199673"/>
            <a:chExt cx="10911912" cy="285175"/>
          </a:xfrm>
        </p:grpSpPr>
        <p:sp>
          <p:nvSpPr>
            <p:cNvPr id="4" name="TextBox 3">
              <a:extLst>
                <a:ext uri="{FF2B5EF4-FFF2-40B4-BE49-F238E27FC236}">
                  <a16:creationId xmlns:a16="http://schemas.microsoft.com/office/drawing/2014/main" id="{712F5FE6-E712-A679-1AFE-8639837345BB}"/>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sp>
          <p:nvSpPr>
            <p:cNvPr id="6" name="TextBox 5">
              <a:extLst>
                <a:ext uri="{FF2B5EF4-FFF2-40B4-BE49-F238E27FC236}">
                  <a16:creationId xmlns:a16="http://schemas.microsoft.com/office/drawing/2014/main" id="{F40FAC49-705B-6DC3-08F6-9C364C3AE6DD}"/>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cxnSp>
          <p:nvCxnSpPr>
            <p:cNvPr id="7" name="Straight Connector 6">
              <a:extLst>
                <a:ext uri="{FF2B5EF4-FFF2-40B4-BE49-F238E27FC236}">
                  <a16:creationId xmlns:a16="http://schemas.microsoft.com/office/drawing/2014/main" id="{AA6F6D09-78EB-0ABA-9A89-E08839F9335B}"/>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1" name="TextBox 10">
            <a:extLst>
              <a:ext uri="{FF2B5EF4-FFF2-40B4-BE49-F238E27FC236}">
                <a16:creationId xmlns:a16="http://schemas.microsoft.com/office/drawing/2014/main" id="{ACD1DE21-AECB-4F84-BC48-CB68A1F99426}"/>
              </a:ext>
            </a:extLst>
          </p:cNvPr>
          <p:cNvSpPr txBox="1"/>
          <p:nvPr/>
        </p:nvSpPr>
        <p:spPr>
          <a:xfrm>
            <a:off x="9654054" y="6596390"/>
            <a:ext cx="1800200"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spTree>
    <p:extLst>
      <p:ext uri="{BB962C8B-B14F-4D97-AF65-F5344CB8AC3E}">
        <p14:creationId xmlns:p14="http://schemas.microsoft.com/office/powerpoint/2010/main" val="3525552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C3B1D4C-D238-4968-B3B3-CC0DC87319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9455" y="0"/>
            <a:ext cx="10992545" cy="6885384"/>
          </a:xfrm>
          <a:prstGeom prst="rect">
            <a:avLst/>
          </a:prstGeom>
        </p:spPr>
      </p:pic>
      <p:grpSp>
        <p:nvGrpSpPr>
          <p:cNvPr id="12" name="Group 11">
            <a:extLst>
              <a:ext uri="{FF2B5EF4-FFF2-40B4-BE49-F238E27FC236}">
                <a16:creationId xmlns:a16="http://schemas.microsoft.com/office/drawing/2014/main" id="{3CF62B18-B5E3-4E1F-B442-F9443B8B0732}"/>
              </a:ext>
            </a:extLst>
          </p:cNvPr>
          <p:cNvGrpSpPr/>
          <p:nvPr/>
        </p:nvGrpSpPr>
        <p:grpSpPr>
          <a:xfrm>
            <a:off x="0" y="3609"/>
            <a:ext cx="7252076" cy="6878166"/>
            <a:chOff x="0" y="-5018"/>
            <a:chExt cx="7252076" cy="6878166"/>
          </a:xfrm>
        </p:grpSpPr>
        <p:pic>
          <p:nvPicPr>
            <p:cNvPr id="13" name="Picture 12" descr="A purple rectangular object with black background&#10;&#10;Description automatically generated">
              <a:extLst>
                <a:ext uri="{FF2B5EF4-FFF2-40B4-BE49-F238E27FC236}">
                  <a16:creationId xmlns:a16="http://schemas.microsoft.com/office/drawing/2014/main" id="{40EC4452-14E7-4042-95E4-C472B259A0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58" r="-1"/>
            <a:stretch/>
          </p:blipFill>
          <p:spPr>
            <a:xfrm>
              <a:off x="0" y="-5018"/>
              <a:ext cx="7252076" cy="6873141"/>
            </a:xfrm>
            <a:prstGeom prst="rect">
              <a:avLst/>
            </a:prstGeom>
          </p:spPr>
        </p:pic>
        <p:pic>
          <p:nvPicPr>
            <p:cNvPr id="14" name="Picture 13" descr="A purple and blue pattern on a purple surface&#10;&#10;Description automatically generated">
              <a:extLst>
                <a:ext uri="{FF2B5EF4-FFF2-40B4-BE49-F238E27FC236}">
                  <a16:creationId xmlns:a16="http://schemas.microsoft.com/office/drawing/2014/main" id="{F4263711-DBEB-4F43-B43D-B388CC5483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1490857" cy="6873149"/>
            </a:xfrm>
            <a:prstGeom prst="rect">
              <a:avLst/>
            </a:prstGeom>
          </p:spPr>
        </p:pic>
      </p:grpSp>
      <p:sp>
        <p:nvSpPr>
          <p:cNvPr id="2" name="TextBox 1">
            <a:extLst>
              <a:ext uri="{FF2B5EF4-FFF2-40B4-BE49-F238E27FC236}">
                <a16:creationId xmlns:a16="http://schemas.microsoft.com/office/drawing/2014/main" id="{07C98021-CBDF-138F-2487-63BABC415361}"/>
              </a:ext>
            </a:extLst>
          </p:cNvPr>
          <p:cNvSpPr txBox="1"/>
          <p:nvPr/>
        </p:nvSpPr>
        <p:spPr>
          <a:xfrm>
            <a:off x="1559496" y="1268760"/>
            <a:ext cx="5112569" cy="3806042"/>
          </a:xfrm>
          <a:prstGeom prst="rect">
            <a:avLst/>
          </a:prstGeom>
          <a:noFill/>
        </p:spPr>
        <p:txBody>
          <a:bodyPr wrap="square" rtlCol="0">
            <a:spAutoFit/>
          </a:bodyPr>
          <a:lstStyle/>
          <a:p>
            <a:pPr>
              <a:lnSpc>
                <a:spcPct val="107000"/>
              </a:lnSpc>
              <a:spcAft>
                <a:spcPts val="800"/>
              </a:spcAft>
            </a:pPr>
            <a:r>
              <a:rPr lang="en-AU" sz="2800" kern="100" dirty="0">
                <a:solidFill>
                  <a:srgbClr val="F1E5CD"/>
                </a:solidFill>
                <a:effectLst/>
                <a:latin typeface="Bigshot One" panose="02000503020000020004" pitchFamily="2" charset="0"/>
                <a:ea typeface="Avenir"/>
                <a:cs typeface="Avenir"/>
              </a:rPr>
              <a:t>Jesus’ death addresses…</a:t>
            </a:r>
            <a:br>
              <a:rPr lang="en-AU" sz="2800" kern="100" dirty="0">
                <a:solidFill>
                  <a:srgbClr val="F1E5CD"/>
                </a:solidFill>
                <a:effectLst/>
                <a:latin typeface="Bigshot One" panose="02000503020000020004" pitchFamily="2" charset="0"/>
                <a:ea typeface="Avenir"/>
                <a:cs typeface="Avenir"/>
              </a:rPr>
            </a:br>
            <a:endParaRPr lang="en-AU" sz="2800" kern="100" dirty="0">
              <a:solidFill>
                <a:srgbClr val="F1E5CD"/>
              </a:solidFill>
              <a:effectLst/>
              <a:latin typeface="Bigshot One" panose="02000503020000020004" pitchFamily="2" charset="0"/>
              <a:ea typeface="Avenir"/>
              <a:cs typeface="Avenir"/>
            </a:endParaRPr>
          </a:p>
          <a:p>
            <a:pPr marL="457200" indent="-457200">
              <a:lnSpc>
                <a:spcPct val="107000"/>
              </a:lnSpc>
              <a:spcAft>
                <a:spcPts val="800"/>
              </a:spcAft>
              <a:buFont typeface="Arial" panose="020B0604020202020204" pitchFamily="34" charset="0"/>
              <a:buChar char="•"/>
            </a:pPr>
            <a:r>
              <a:rPr lang="en-AU" sz="2800" kern="100" dirty="0">
                <a:solidFill>
                  <a:srgbClr val="F1E5CD"/>
                </a:solidFill>
                <a:latin typeface="Avenir Next LT Pro" panose="020B0504020202020204" pitchFamily="34" charset="0"/>
                <a:ea typeface="Calibri" panose="020F0502020204030204" pitchFamily="34" charset="0"/>
                <a:cs typeface="Times New Roman" panose="02020603050405020304" pitchFamily="18" charset="0"/>
              </a:rPr>
              <a:t>The SIN problem</a:t>
            </a:r>
          </a:p>
          <a:p>
            <a:pPr marL="457200" indent="-457200">
              <a:lnSpc>
                <a:spcPct val="107000"/>
              </a:lnSpc>
              <a:spcAft>
                <a:spcPts val="800"/>
              </a:spcAft>
              <a:buFont typeface="Arial" panose="020B0604020202020204" pitchFamily="34" charset="0"/>
              <a:buChar char="•"/>
            </a:pPr>
            <a:endParaRPr lang="en-AU" sz="2800" kern="100" dirty="0">
              <a:solidFill>
                <a:srgbClr val="F1E5CD"/>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en-AU" sz="2800" kern="100" dirty="0">
                <a:solidFill>
                  <a:srgbClr val="F1E5CD"/>
                </a:solidFill>
                <a:latin typeface="Avenir Next LT Pro" panose="020B0504020202020204" pitchFamily="34" charset="0"/>
                <a:ea typeface="Calibri" panose="020F0502020204030204" pitchFamily="34" charset="0"/>
                <a:cs typeface="Times New Roman" panose="02020603050405020304" pitchFamily="18" charset="0"/>
              </a:rPr>
              <a:t>The SLAVERY problem</a:t>
            </a:r>
          </a:p>
          <a:p>
            <a:pPr marL="457200" indent="-457200">
              <a:lnSpc>
                <a:spcPct val="107000"/>
              </a:lnSpc>
              <a:spcAft>
                <a:spcPts val="800"/>
              </a:spcAft>
              <a:buFont typeface="Arial" panose="020B0604020202020204" pitchFamily="34" charset="0"/>
              <a:buChar char="•"/>
            </a:pPr>
            <a:endParaRPr lang="en-AU" sz="2800" kern="100" dirty="0">
              <a:solidFill>
                <a:srgbClr val="F1E5CD"/>
              </a:solidFill>
              <a:latin typeface="Avenir Next LT Pro" panose="020B0504020202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en-AU" sz="2800" kern="100" dirty="0">
                <a:solidFill>
                  <a:srgbClr val="F1E5CD"/>
                </a:solidFill>
                <a:latin typeface="Avenir Next LT Pro" panose="020B0504020202020204" pitchFamily="34" charset="0"/>
                <a:ea typeface="Calibri" panose="020F0502020204030204" pitchFamily="34" charset="0"/>
                <a:cs typeface="Times New Roman" panose="02020603050405020304" pitchFamily="18" charset="0"/>
              </a:rPr>
              <a:t>The BELONGING problem</a:t>
            </a:r>
          </a:p>
        </p:txBody>
      </p:sp>
      <p:grpSp>
        <p:nvGrpSpPr>
          <p:cNvPr id="3" name="Group 2">
            <a:extLst>
              <a:ext uri="{FF2B5EF4-FFF2-40B4-BE49-F238E27FC236}">
                <a16:creationId xmlns:a16="http://schemas.microsoft.com/office/drawing/2014/main" id="{993BF79E-A5EA-7EBE-2329-9B2FF0B4F233}"/>
              </a:ext>
            </a:extLst>
          </p:cNvPr>
          <p:cNvGrpSpPr/>
          <p:nvPr/>
        </p:nvGrpSpPr>
        <p:grpSpPr>
          <a:xfrm>
            <a:off x="623391" y="199673"/>
            <a:ext cx="10911912" cy="285175"/>
            <a:chOff x="623391" y="199673"/>
            <a:chExt cx="10911912" cy="285175"/>
          </a:xfrm>
        </p:grpSpPr>
        <p:sp>
          <p:nvSpPr>
            <p:cNvPr id="4" name="TextBox 3">
              <a:extLst>
                <a:ext uri="{FF2B5EF4-FFF2-40B4-BE49-F238E27FC236}">
                  <a16:creationId xmlns:a16="http://schemas.microsoft.com/office/drawing/2014/main" id="{712F5FE6-E712-A679-1AFE-8639837345BB}"/>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sp>
          <p:nvSpPr>
            <p:cNvPr id="6" name="TextBox 5">
              <a:extLst>
                <a:ext uri="{FF2B5EF4-FFF2-40B4-BE49-F238E27FC236}">
                  <a16:creationId xmlns:a16="http://schemas.microsoft.com/office/drawing/2014/main" id="{F40FAC49-705B-6DC3-08F6-9C364C3AE6DD}"/>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10213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10213D"/>
                </a:solidFill>
                <a:effectLst/>
                <a:uLnTx/>
                <a:uFillTx/>
                <a:latin typeface="AvenirNext LT Pro Regular" panose="020B0504020202020204" pitchFamily="34" charset="77"/>
              </a:endParaRPr>
            </a:p>
          </p:txBody>
        </p:sp>
        <p:cxnSp>
          <p:nvCxnSpPr>
            <p:cNvPr id="7" name="Straight Connector 6">
              <a:extLst>
                <a:ext uri="{FF2B5EF4-FFF2-40B4-BE49-F238E27FC236}">
                  <a16:creationId xmlns:a16="http://schemas.microsoft.com/office/drawing/2014/main" id="{AA6F6D09-78EB-0ABA-9A89-E08839F9335B}"/>
                </a:ext>
              </a:extLst>
            </p:cNvPr>
            <p:cNvCxnSpPr>
              <a:cxnSpLocks/>
            </p:cNvCxnSpPr>
            <p:nvPr/>
          </p:nvCxnSpPr>
          <p:spPr>
            <a:xfrm>
              <a:off x="705034" y="454929"/>
              <a:ext cx="10720204" cy="0"/>
            </a:xfrm>
            <a:prstGeom prst="line">
              <a:avLst/>
            </a:prstGeom>
          </p:spPr>
          <p:style>
            <a:lnRef idx="1">
              <a:schemeClr val="dk1"/>
            </a:lnRef>
            <a:fillRef idx="0">
              <a:schemeClr val="dk1"/>
            </a:fillRef>
            <a:effectRef idx="0">
              <a:schemeClr val="dk1"/>
            </a:effectRef>
            <a:fontRef idx="minor">
              <a:schemeClr val="tx1"/>
            </a:fontRef>
          </p:style>
        </p:cxnSp>
      </p:grpSp>
      <p:sp>
        <p:nvSpPr>
          <p:cNvPr id="11" name="TextBox 10">
            <a:extLst>
              <a:ext uri="{FF2B5EF4-FFF2-40B4-BE49-F238E27FC236}">
                <a16:creationId xmlns:a16="http://schemas.microsoft.com/office/drawing/2014/main" id="{ACD1DE21-AECB-4F84-BC48-CB68A1F99426}"/>
              </a:ext>
            </a:extLst>
          </p:cNvPr>
          <p:cNvSpPr txBox="1"/>
          <p:nvPr/>
        </p:nvSpPr>
        <p:spPr>
          <a:xfrm>
            <a:off x="9654054" y="6596390"/>
            <a:ext cx="1800200"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spTree>
    <p:extLst>
      <p:ext uri="{BB962C8B-B14F-4D97-AF65-F5344CB8AC3E}">
        <p14:creationId xmlns:p14="http://schemas.microsoft.com/office/powerpoint/2010/main" val="503070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orest wedding table setting">
            <a:extLst>
              <a:ext uri="{FF2B5EF4-FFF2-40B4-BE49-F238E27FC236}">
                <a16:creationId xmlns:a16="http://schemas.microsoft.com/office/drawing/2014/main" id="{B19B2A8D-712C-8314-FB7C-1327B166606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98292" y="0"/>
            <a:ext cx="8193709" cy="6857999"/>
          </a:xfrm>
          <a:prstGeom prst="rect">
            <a:avLst/>
          </a:prstGeom>
        </p:spPr>
      </p:pic>
      <p:pic>
        <p:nvPicPr>
          <p:cNvPr id="9" name="Picture 8" descr="A blue rectangle with black background&#10;&#10;Description automatically generated">
            <a:extLst>
              <a:ext uri="{FF2B5EF4-FFF2-40B4-BE49-F238E27FC236}">
                <a16:creationId xmlns:a16="http://schemas.microsoft.com/office/drawing/2014/main" id="{270CD173-0784-0949-2BF5-3997BA4E23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375972" y="-1"/>
            <a:ext cx="6264564" cy="6857999"/>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6908" y="1998138"/>
            <a:ext cx="6101217"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2400" b="1" i="0" u="none" strike="noStrike" kern="1200" cap="none" spc="0" normalizeH="0" baseline="0" noProof="0" dirty="0">
                <a:ln>
                  <a:noFill/>
                </a:ln>
                <a:solidFill>
                  <a:srgbClr val="6BC8C1"/>
                </a:solidFill>
                <a:effectLst/>
                <a:uLnTx/>
                <a:uFillTx/>
                <a:latin typeface="Avenir Next LT Pro" panose="020B0504020202020204" pitchFamily="34" charset="0"/>
                <a:ea typeface="+mn-ea"/>
                <a:cs typeface="+mn-cs"/>
              </a:rPr>
              <a:t>Week Four</a:t>
            </a:r>
          </a:p>
        </p:txBody>
      </p:sp>
      <p:sp>
        <p:nvSpPr>
          <p:cNvPr id="6" name="TextBox 5">
            <a:extLst>
              <a:ext uri="{FF2B5EF4-FFF2-40B4-BE49-F238E27FC236}">
                <a16:creationId xmlns:a16="http://schemas.microsoft.com/office/drawing/2014/main" id="{CA08AF77-39C2-69EC-F2EC-A8E2ED2F9A90}"/>
              </a:ext>
            </a:extLst>
          </p:cNvPr>
          <p:cNvSpPr txBox="1"/>
          <p:nvPr/>
        </p:nvSpPr>
        <p:spPr>
          <a:xfrm>
            <a:off x="591040" y="2645743"/>
            <a:ext cx="6101217" cy="2160591"/>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96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Future Hope</a:t>
            </a:r>
          </a:p>
        </p:txBody>
      </p:sp>
      <p:pic>
        <p:nvPicPr>
          <p:cNvPr id="17" name="Picture 16" descr="A blue and white vases pattern&#10;&#10;Description automatically generated">
            <a:extLst>
              <a:ext uri="{FF2B5EF4-FFF2-40B4-BE49-F238E27FC236}">
                <a16:creationId xmlns:a16="http://schemas.microsoft.com/office/drawing/2014/main" id="{EB6A8FA1-9141-3E74-B42A-F13FADD51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037509">
            <a:off x="9405741" y="4849709"/>
            <a:ext cx="5318641" cy="7778729"/>
          </a:xfrm>
          <a:prstGeom prst="rect">
            <a:avLst/>
          </a:prstGeom>
        </p:spPr>
      </p:pic>
    </p:spTree>
    <p:extLst>
      <p:ext uri="{BB962C8B-B14F-4D97-AF65-F5344CB8AC3E}">
        <p14:creationId xmlns:p14="http://schemas.microsoft.com/office/powerpoint/2010/main" val="3942490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F024BF9-931E-4217-8EB3-98C1CC5318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6761" y="1"/>
            <a:ext cx="11425239" cy="6858000"/>
          </a:xfrm>
          <a:prstGeom prst="rect">
            <a:avLst/>
          </a:prstGeom>
        </p:spPr>
      </p:pic>
      <p:pic>
        <p:nvPicPr>
          <p:cNvPr id="11" name="Picture 10" descr="A purple rectangular object with black background&#10;&#10;Description automatically generated">
            <a:extLst>
              <a:ext uri="{FF2B5EF4-FFF2-40B4-BE49-F238E27FC236}">
                <a16:creationId xmlns:a16="http://schemas.microsoft.com/office/drawing/2014/main" id="{EA57665F-B214-4E81-971B-7EED53C2CF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058" r="-1"/>
          <a:stretch/>
        </p:blipFill>
        <p:spPr>
          <a:xfrm>
            <a:off x="0" y="-5018"/>
            <a:ext cx="7252076" cy="6873141"/>
          </a:xfrm>
          <a:prstGeom prst="rect">
            <a:avLst/>
          </a:prstGeom>
        </p:spPr>
      </p:pic>
      <p:pic>
        <p:nvPicPr>
          <p:cNvPr id="8" name="Picture 7" descr="A purple and blue pattern on a purple surface&#10;&#10;Description automatically generated">
            <a:extLst>
              <a:ext uri="{FF2B5EF4-FFF2-40B4-BE49-F238E27FC236}">
                <a16:creationId xmlns:a16="http://schemas.microsoft.com/office/drawing/2014/main" id="{F6506278-D075-4FC5-B615-FAB79C097D3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1490857" cy="6873149"/>
          </a:xfrm>
          <a:prstGeom prst="rect">
            <a:avLst/>
          </a:prstGeom>
        </p:spPr>
      </p:pic>
      <p:sp>
        <p:nvSpPr>
          <p:cNvPr id="7" name="TextBox 6">
            <a:extLst>
              <a:ext uri="{FF2B5EF4-FFF2-40B4-BE49-F238E27FC236}">
                <a16:creationId xmlns:a16="http://schemas.microsoft.com/office/drawing/2014/main" id="{C2686F56-552E-4894-BA9F-393F5BA589D7}"/>
              </a:ext>
            </a:extLst>
          </p:cNvPr>
          <p:cNvSpPr txBox="1"/>
          <p:nvPr/>
        </p:nvSpPr>
        <p:spPr>
          <a:xfrm>
            <a:off x="1482474" y="2112332"/>
            <a:ext cx="4843659" cy="3211135"/>
          </a:xfrm>
          <a:prstGeom prst="rect">
            <a:avLst/>
          </a:prstGeom>
          <a:noFill/>
        </p:spPr>
        <p:txBody>
          <a:bodyPr wrap="square" rtlCol="0">
            <a:spAutoFit/>
          </a:bodyPr>
          <a:lstStyle/>
          <a:p>
            <a:pPr defTabSz="914377">
              <a:spcAft>
                <a:spcPts val="400"/>
              </a:spcAft>
              <a:defRPr/>
            </a:pPr>
            <a:r>
              <a:rPr lang="en-AU" sz="2800" dirty="0">
                <a:solidFill>
                  <a:srgbClr val="F1E5CD"/>
                </a:solidFill>
                <a:latin typeface="Bigshot One" panose="02000503020000020004" pitchFamily="2" charset="0"/>
              </a:rPr>
              <a:t>Take some time to consider:</a:t>
            </a:r>
          </a:p>
          <a:p>
            <a:pPr marL="457200" indent="-457200" defTabSz="914377">
              <a:spcAft>
                <a:spcPts val="400"/>
              </a:spcAft>
              <a:buFont typeface="Arial" panose="020B0604020202020204" pitchFamily="34" charset="0"/>
              <a:buChar char="•"/>
              <a:defRPr/>
            </a:pPr>
            <a:r>
              <a:rPr lang="en-AU" sz="2800" dirty="0">
                <a:solidFill>
                  <a:srgbClr val="F1E5CD"/>
                </a:solidFill>
                <a:latin typeface="Avenir Next LT Pro" panose="020B0504020202020204" pitchFamily="34" charset="0"/>
              </a:rPr>
              <a:t>What was one thing struck me most tonight?</a:t>
            </a:r>
          </a:p>
          <a:p>
            <a:pPr>
              <a:lnSpc>
                <a:spcPct val="100000"/>
              </a:lnSpc>
            </a:pPr>
            <a:endParaRPr lang="en-AU" sz="2800" dirty="0">
              <a:solidFill>
                <a:srgbClr val="F1E5CD"/>
              </a:solidFill>
              <a:latin typeface="Avenir Next LT Pro" panose="020B0504020202020204" pitchFamily="34" charset="0"/>
            </a:endParaRPr>
          </a:p>
          <a:p>
            <a:pPr marL="457200" indent="-457200">
              <a:lnSpc>
                <a:spcPct val="100000"/>
              </a:lnSpc>
              <a:buFont typeface="Arial" panose="020B0604020202020204" pitchFamily="34" charset="0"/>
              <a:buChar char="•"/>
            </a:pPr>
            <a:r>
              <a:rPr lang="en-AU" sz="2800" dirty="0">
                <a:solidFill>
                  <a:srgbClr val="F1E5CD"/>
                </a:solidFill>
                <a:latin typeface="Avenir Next LT Pro" panose="020B0504020202020204" pitchFamily="34" charset="0"/>
              </a:rPr>
              <a:t>If this is true, what does it mean for my relationship with God?</a:t>
            </a:r>
          </a:p>
        </p:txBody>
      </p:sp>
      <p:sp>
        <p:nvSpPr>
          <p:cNvPr id="9" name="TextBox 8">
            <a:extLst>
              <a:ext uri="{FF2B5EF4-FFF2-40B4-BE49-F238E27FC236}">
                <a16:creationId xmlns:a16="http://schemas.microsoft.com/office/drawing/2014/main" id="{5714C061-7646-46C2-A113-125D48BDD432}"/>
              </a:ext>
            </a:extLst>
          </p:cNvPr>
          <p:cNvSpPr txBox="1"/>
          <p:nvPr/>
        </p:nvSpPr>
        <p:spPr>
          <a:xfrm>
            <a:off x="1482474" y="789373"/>
            <a:ext cx="2304256" cy="1331134"/>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115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Q.</a:t>
            </a:r>
          </a:p>
        </p:txBody>
      </p:sp>
      <p:sp>
        <p:nvSpPr>
          <p:cNvPr id="13" name="TextBox 12">
            <a:extLst>
              <a:ext uri="{FF2B5EF4-FFF2-40B4-BE49-F238E27FC236}">
                <a16:creationId xmlns:a16="http://schemas.microsoft.com/office/drawing/2014/main" id="{9001BED9-F78A-48C7-AD6A-7433B6D37EFC}"/>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14" name="TextBox 13">
            <a:extLst>
              <a:ext uri="{FF2B5EF4-FFF2-40B4-BE49-F238E27FC236}">
                <a16:creationId xmlns:a16="http://schemas.microsoft.com/office/drawing/2014/main" id="{A3EC4C53-5AC8-4BFB-BDCB-9B4F57F81647}"/>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15" name="Straight Connector 14">
            <a:extLst>
              <a:ext uri="{FF2B5EF4-FFF2-40B4-BE49-F238E27FC236}">
                <a16:creationId xmlns:a16="http://schemas.microsoft.com/office/drawing/2014/main" id="{93D58441-F942-4F6F-8F1D-14E39F1A797C}"/>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sp>
        <p:nvSpPr>
          <p:cNvPr id="16" name="TextBox 15">
            <a:extLst>
              <a:ext uri="{FF2B5EF4-FFF2-40B4-BE49-F238E27FC236}">
                <a16:creationId xmlns:a16="http://schemas.microsoft.com/office/drawing/2014/main" id="{9A9B2C16-2A5F-498A-B6AF-944FB2D4206D}"/>
              </a:ext>
            </a:extLst>
          </p:cNvPr>
          <p:cNvSpPr txBox="1"/>
          <p:nvPr/>
        </p:nvSpPr>
        <p:spPr>
          <a:xfrm>
            <a:off x="10378792" y="6596389"/>
            <a:ext cx="1645791" cy="271735"/>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spTree>
    <p:extLst>
      <p:ext uri="{BB962C8B-B14F-4D97-AF65-F5344CB8AC3E}">
        <p14:creationId xmlns:p14="http://schemas.microsoft.com/office/powerpoint/2010/main" val="1167462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F127E42B-B62A-49AE-A39C-31B47CEA7C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9455" y="-81280"/>
            <a:ext cx="10992545" cy="6966664"/>
          </a:xfrm>
          <a:prstGeom prst="rect">
            <a:avLst/>
          </a:prstGeom>
        </p:spPr>
      </p:pic>
      <p:pic>
        <p:nvPicPr>
          <p:cNvPr id="9" name="Picture 8" descr="A white rectangular object with black edges&#10;&#10;Description automatically generated">
            <a:extLst>
              <a:ext uri="{FF2B5EF4-FFF2-40B4-BE49-F238E27FC236}">
                <a16:creationId xmlns:a16="http://schemas.microsoft.com/office/drawing/2014/main" id="{55A6A182-D70F-3E2F-49A1-45EBE1409C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6122737" cy="6858000"/>
          </a:xfrm>
          <a:prstGeom prst="rect">
            <a:avLst/>
          </a:prstGeom>
        </p:spPr>
      </p:pic>
      <p:pic>
        <p:nvPicPr>
          <p:cNvPr id="5" name="Picture 4" descr="A piece of paper with a black background&#10;&#10;Description automatically generated">
            <a:extLst>
              <a:ext uri="{FF2B5EF4-FFF2-40B4-BE49-F238E27FC236}">
                <a16:creationId xmlns:a16="http://schemas.microsoft.com/office/drawing/2014/main" id="{2419F965-AB24-D66E-AAA2-6977E4088F6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722" y="-1395536"/>
            <a:ext cx="6122737" cy="8541568"/>
          </a:xfrm>
          <a:prstGeom prst="rect">
            <a:avLst/>
          </a:prstGeom>
        </p:spPr>
      </p:pic>
      <p:pic>
        <p:nvPicPr>
          <p:cNvPr id="14" name="Picture 13" descr="A pattern of bananas on a pink background&#10;&#10;Description automatically generated">
            <a:extLst>
              <a:ext uri="{FF2B5EF4-FFF2-40B4-BE49-F238E27FC236}">
                <a16:creationId xmlns:a16="http://schemas.microsoft.com/office/drawing/2014/main" id="{FE7818B9-A7E6-676A-3B93-AB3B6A9ADC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757587">
            <a:off x="-191911" y="-6617287"/>
            <a:ext cx="6324191" cy="9249387"/>
          </a:xfrm>
          <a:prstGeom prst="rect">
            <a:avLst/>
          </a:prstGeom>
        </p:spPr>
      </p:pic>
      <p:sp>
        <p:nvSpPr>
          <p:cNvPr id="4" name="TextBox 3">
            <a:extLst>
              <a:ext uri="{FF2B5EF4-FFF2-40B4-BE49-F238E27FC236}">
                <a16:creationId xmlns:a16="http://schemas.microsoft.com/office/drawing/2014/main" id="{D015B41D-D454-89A7-6B88-D728ED0A3142}"/>
              </a:ext>
            </a:extLst>
          </p:cNvPr>
          <p:cNvSpPr txBox="1"/>
          <p:nvPr/>
        </p:nvSpPr>
        <p:spPr>
          <a:xfrm>
            <a:off x="636458" y="4470125"/>
            <a:ext cx="437942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0213D"/>
                </a:solidFill>
                <a:effectLst/>
                <a:uLnTx/>
                <a:uFillTx/>
                <a:latin typeface="Avenir Next LT Pro" panose="020B0504020202020204" pitchFamily="34" charset="0"/>
                <a:ea typeface="+mn-ea"/>
                <a:cs typeface="+mn-cs"/>
              </a:rPr>
              <a:t>“Taste and see that the Lord is good; blessed is the one who takes refuge in him.”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213D"/>
                </a:solidFill>
                <a:effectLst/>
                <a:uLnTx/>
                <a:uFillTx/>
                <a:latin typeface="Bigshot One" panose="02000503020000020004" pitchFamily="2" charset="0"/>
                <a:ea typeface="+mn-ea"/>
                <a:cs typeface="+mn-cs"/>
              </a:rPr>
              <a:t>Psalm 34:8</a:t>
            </a:r>
          </a:p>
        </p:txBody>
      </p:sp>
      <p:pic>
        <p:nvPicPr>
          <p:cNvPr id="6" name="Picture 5" descr="A logo with green leaves&#10;&#10;Description automatically generated">
            <a:extLst>
              <a:ext uri="{FF2B5EF4-FFF2-40B4-BE49-F238E27FC236}">
                <a16:creationId xmlns:a16="http://schemas.microsoft.com/office/drawing/2014/main" id="{CB23BEE3-3D78-1B56-B669-6470A2D275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6458" y="1554035"/>
            <a:ext cx="3420159" cy="2642425"/>
          </a:xfrm>
          <a:prstGeom prst="rect">
            <a:avLst/>
          </a:prstGeom>
        </p:spPr>
      </p:pic>
    </p:spTree>
    <p:extLst>
      <p:ext uri="{BB962C8B-B14F-4D97-AF65-F5344CB8AC3E}">
        <p14:creationId xmlns:p14="http://schemas.microsoft.com/office/powerpoint/2010/main" val="2856390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businesscard&#10;&#10;Description automatically generated">
            <a:extLst>
              <a:ext uri="{FF2B5EF4-FFF2-40B4-BE49-F238E27FC236}">
                <a16:creationId xmlns:a16="http://schemas.microsoft.com/office/drawing/2014/main" id="{76A354C4-BDA1-4C4E-85F0-9CFDB549FA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6095980" cy="6857990"/>
          </a:xfrm>
          <a:prstGeom prst="rect">
            <a:avLst/>
          </a:prstGeom>
        </p:spPr>
      </p:pic>
      <p:pic>
        <p:nvPicPr>
          <p:cNvPr id="15" name="Picture 14" descr="Text&#10;&#10;Description automatically generated">
            <a:extLst>
              <a:ext uri="{FF2B5EF4-FFF2-40B4-BE49-F238E27FC236}">
                <a16:creationId xmlns:a16="http://schemas.microsoft.com/office/drawing/2014/main" id="{E69D8533-F70E-4E65-97DD-F754A58B61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0"/>
            <a:ext cx="6096000" cy="6857990"/>
          </a:xfrm>
          <a:prstGeom prst="rect">
            <a:avLst/>
          </a:prstGeom>
        </p:spPr>
      </p:pic>
      <p:pic>
        <p:nvPicPr>
          <p:cNvPr id="4" name="Picture 3">
            <a:extLst>
              <a:ext uri="{FF2B5EF4-FFF2-40B4-BE49-F238E27FC236}">
                <a16:creationId xmlns:a16="http://schemas.microsoft.com/office/drawing/2014/main" id="{0E5CC1E7-8382-4B55-9D44-64BAF7FE34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5375920" y="-152983"/>
            <a:ext cx="7469425" cy="7010983"/>
          </a:xfrm>
          <a:prstGeom prst="rect">
            <a:avLst/>
          </a:prstGeom>
        </p:spPr>
      </p:pic>
      <p:sp>
        <p:nvSpPr>
          <p:cNvPr id="5" name="TextBox 4">
            <a:extLst>
              <a:ext uri="{FF2B5EF4-FFF2-40B4-BE49-F238E27FC236}">
                <a16:creationId xmlns:a16="http://schemas.microsoft.com/office/drawing/2014/main" id="{EC2ECD17-D2A0-495C-9BE7-DA6AF53DB426}"/>
              </a:ext>
            </a:extLst>
          </p:cNvPr>
          <p:cNvSpPr txBox="1"/>
          <p:nvPr/>
        </p:nvSpPr>
        <p:spPr>
          <a:xfrm>
            <a:off x="7511459" y="2204864"/>
            <a:ext cx="3960441" cy="1906997"/>
          </a:xfrm>
          <a:prstGeom prst="rect">
            <a:avLst/>
          </a:prstGeom>
          <a:noFill/>
        </p:spPr>
        <p:txBody>
          <a:bodyPr wrap="square" rtlCol="0">
            <a:spAutoFit/>
          </a:bodyPr>
          <a:lstStyle/>
          <a:p>
            <a:pPr>
              <a:lnSpc>
                <a:spcPct val="107000"/>
              </a:lnSpc>
              <a:spcAft>
                <a:spcPts val="800"/>
              </a:spcAft>
            </a:pPr>
            <a:r>
              <a:rPr lang="en-AU" sz="2800" i="1" kern="100" dirty="0">
                <a:solidFill>
                  <a:srgbClr val="000000"/>
                </a:solidFill>
                <a:latin typeface="Avenir Next LT Pro" panose="020B0504020202020204" pitchFamily="34" charset="0"/>
                <a:ea typeface="Calibri" panose="020F0502020204030204" pitchFamily="34" charset="0"/>
                <a:cs typeface="Times New Roman" panose="02020603050405020304" pitchFamily="18" charset="0"/>
              </a:rPr>
              <a:t>We invite you to read</a:t>
            </a:r>
            <a:br>
              <a:rPr lang="en-AU" sz="2800" i="1" kern="100" dirty="0">
                <a:solidFill>
                  <a:srgbClr val="000000"/>
                </a:solidFill>
                <a:latin typeface="Avenir Next LT Pro" panose="020B0504020202020204" pitchFamily="34" charset="0"/>
                <a:ea typeface="Calibri" panose="020F0502020204030204" pitchFamily="34" charset="0"/>
                <a:cs typeface="Times New Roman" panose="02020603050405020304" pitchFamily="18" charset="0"/>
              </a:rPr>
            </a:br>
            <a:r>
              <a:rPr lang="en-AU" sz="2800" i="1" kern="100" dirty="0">
                <a:solidFill>
                  <a:srgbClr val="000000"/>
                </a:solidFill>
                <a:latin typeface="Avenir Next LT Pro" panose="020B0504020202020204" pitchFamily="34" charset="0"/>
                <a:ea typeface="Calibri" panose="020F0502020204030204" pitchFamily="34" charset="0"/>
                <a:cs typeface="Times New Roman" panose="02020603050405020304" pitchFamily="18" charset="0"/>
              </a:rPr>
              <a:t>chapters 22 to 24 </a:t>
            </a:r>
            <a:br>
              <a:rPr lang="en-AU" sz="2800" i="1" kern="100" dirty="0">
                <a:solidFill>
                  <a:srgbClr val="000000"/>
                </a:solidFill>
                <a:latin typeface="Avenir Next LT Pro" panose="020B0504020202020204" pitchFamily="34" charset="0"/>
                <a:ea typeface="Calibri" panose="020F0502020204030204" pitchFamily="34" charset="0"/>
                <a:cs typeface="Times New Roman" panose="02020603050405020304" pitchFamily="18" charset="0"/>
              </a:rPr>
            </a:br>
            <a:r>
              <a:rPr lang="en-AU" sz="2800" i="1" kern="100" dirty="0">
                <a:solidFill>
                  <a:srgbClr val="000000"/>
                </a:solidFill>
                <a:latin typeface="Avenir Next LT Pro" panose="020B0504020202020204" pitchFamily="34" charset="0"/>
                <a:ea typeface="Calibri" panose="020F0502020204030204" pitchFamily="34" charset="0"/>
                <a:cs typeface="Times New Roman" panose="02020603050405020304" pitchFamily="18" charset="0"/>
              </a:rPr>
              <a:t>in Luke’s account </a:t>
            </a:r>
            <a:br>
              <a:rPr lang="en-AU" sz="2800" i="1" kern="100" dirty="0">
                <a:solidFill>
                  <a:srgbClr val="000000"/>
                </a:solidFill>
                <a:latin typeface="Avenir Next LT Pro" panose="020B0504020202020204" pitchFamily="34" charset="0"/>
                <a:ea typeface="Calibri" panose="020F0502020204030204" pitchFamily="34" charset="0"/>
                <a:cs typeface="Times New Roman" panose="02020603050405020304" pitchFamily="18" charset="0"/>
              </a:rPr>
            </a:br>
            <a:r>
              <a:rPr lang="en-AU" sz="2800" i="1" kern="100" dirty="0">
                <a:solidFill>
                  <a:srgbClr val="000000"/>
                </a:solidFill>
                <a:latin typeface="Avenir Next LT Pro" panose="020B0504020202020204" pitchFamily="34" charset="0"/>
                <a:ea typeface="Calibri" panose="020F0502020204030204" pitchFamily="34" charset="0"/>
                <a:cs typeface="Times New Roman" panose="02020603050405020304" pitchFamily="18" charset="0"/>
              </a:rPr>
              <a:t>this week.</a:t>
            </a:r>
            <a:endParaRPr lang="en-AU" sz="2800" kern="100" dirty="0">
              <a:effectLst/>
              <a:latin typeface="Bigshot One" panose="0200050302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975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1B84A-32E4-4693-A603-FF789F90EC55}"/>
              </a:ext>
            </a:extLst>
          </p:cNvPr>
          <p:cNvSpPr>
            <a:spLocks noGrp="1"/>
          </p:cNvSpPr>
          <p:nvPr>
            <p:ph type="ctrTitle"/>
          </p:nvPr>
        </p:nvSpPr>
        <p:spPr/>
        <p:txBody>
          <a:bodyPr/>
          <a:lstStyle/>
          <a:p>
            <a:r>
              <a:rPr lang="en-AU" dirty="0"/>
              <a:t>EXTRA SLIDES</a:t>
            </a:r>
          </a:p>
        </p:txBody>
      </p:sp>
      <p:sp>
        <p:nvSpPr>
          <p:cNvPr id="3" name="Subtitle 2">
            <a:extLst>
              <a:ext uri="{FF2B5EF4-FFF2-40B4-BE49-F238E27FC236}">
                <a16:creationId xmlns:a16="http://schemas.microsoft.com/office/drawing/2014/main" id="{568406FE-A650-4A12-B069-F57D35B77E0F}"/>
              </a:ext>
            </a:extLst>
          </p:cNvPr>
          <p:cNvSpPr>
            <a:spLocks noGrp="1"/>
          </p:cNvSpPr>
          <p:nvPr>
            <p:ph type="subTitle" idx="1"/>
          </p:nvPr>
        </p:nvSpPr>
        <p:spPr/>
        <p:txBody>
          <a:bodyPr/>
          <a:lstStyle/>
          <a:p>
            <a:r>
              <a:rPr lang="en-AU" dirty="0"/>
              <a:t>Some alternative colour options</a:t>
            </a:r>
          </a:p>
        </p:txBody>
      </p:sp>
    </p:spTree>
    <p:extLst>
      <p:ext uri="{BB962C8B-B14F-4D97-AF65-F5344CB8AC3E}">
        <p14:creationId xmlns:p14="http://schemas.microsoft.com/office/powerpoint/2010/main" val="3806379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9AFF074-DE5A-4DCF-9782-40486014EBAB}"/>
              </a:ext>
            </a:extLst>
          </p:cNvPr>
          <p:cNvGrpSpPr/>
          <p:nvPr/>
        </p:nvGrpSpPr>
        <p:grpSpPr>
          <a:xfrm>
            <a:off x="14536" y="-243408"/>
            <a:ext cx="12185228" cy="9088786"/>
            <a:chOff x="14536" y="-243408"/>
            <a:chExt cx="12185228" cy="9088786"/>
          </a:xfrm>
        </p:grpSpPr>
        <p:pic>
          <p:nvPicPr>
            <p:cNvPr id="5" name="Picture 4">
              <a:extLst>
                <a:ext uri="{FF2B5EF4-FFF2-40B4-BE49-F238E27FC236}">
                  <a16:creationId xmlns:a16="http://schemas.microsoft.com/office/drawing/2014/main" id="{27195823-DBAE-4463-9F29-0DCC0E6D1E5B}"/>
                </a:ext>
              </a:extLst>
            </p:cNvPr>
            <p:cNvPicPr>
              <a:picLocks noChangeAspect="1"/>
            </p:cNvPicPr>
            <p:nvPr/>
          </p:nvPicPr>
          <p:blipFill>
            <a:blip r:embed="rId2"/>
            <a:stretch>
              <a:fillRect/>
            </a:stretch>
          </p:blipFill>
          <p:spPr>
            <a:xfrm>
              <a:off x="14536" y="11088"/>
              <a:ext cx="12185228" cy="8834290"/>
            </a:xfrm>
            <a:prstGeom prst="rect">
              <a:avLst/>
            </a:prstGeom>
          </p:spPr>
        </p:pic>
        <p:sp>
          <p:nvSpPr>
            <p:cNvPr id="6" name="TextBox 5">
              <a:extLst>
                <a:ext uri="{FF2B5EF4-FFF2-40B4-BE49-F238E27FC236}">
                  <a16:creationId xmlns:a16="http://schemas.microsoft.com/office/drawing/2014/main" id="{01886436-249B-44EB-BFCD-103E6420B49A}"/>
                </a:ext>
              </a:extLst>
            </p:cNvPr>
            <p:cNvSpPr txBox="1"/>
            <p:nvPr/>
          </p:nvSpPr>
          <p:spPr>
            <a:xfrm rot="16200000">
              <a:off x="-1849923" y="1725851"/>
              <a:ext cx="4200128" cy="261610"/>
            </a:xfrm>
            <a:prstGeom prst="rect">
              <a:avLst/>
            </a:prstGeom>
            <a:noFill/>
          </p:spPr>
          <p:txBody>
            <a:bodyPr wrap="square">
              <a:spAutoFit/>
            </a:bodyPr>
            <a:lstStyle/>
            <a:p>
              <a:r>
                <a:rPr lang="en-US" sz="1100" b="0" i="1" dirty="0">
                  <a:solidFill>
                    <a:schemeClr val="bg1"/>
                  </a:solidFill>
                  <a:effectLst/>
                  <a:latin typeface="Open Sans" panose="020B0606030504020204" pitchFamily="34" charset="0"/>
                </a:rPr>
                <a:t>Thai NavySEAL Facebook Page on Wednesday, July 11, 2018</a:t>
              </a:r>
              <a:endParaRPr lang="en-AU" sz="1100" dirty="0">
                <a:solidFill>
                  <a:schemeClr val="bg1"/>
                </a:solidFill>
              </a:endParaRPr>
            </a:p>
          </p:txBody>
        </p:sp>
      </p:grpSp>
    </p:spTree>
    <p:extLst>
      <p:ext uri="{BB962C8B-B14F-4D97-AF65-F5344CB8AC3E}">
        <p14:creationId xmlns:p14="http://schemas.microsoft.com/office/powerpoint/2010/main" val="3876141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 with food&#10;&#10;Description automatically generated">
            <a:extLst>
              <a:ext uri="{FF2B5EF4-FFF2-40B4-BE49-F238E27FC236}">
                <a16:creationId xmlns:a16="http://schemas.microsoft.com/office/drawing/2014/main" id="{ADB2CD8C-0713-D38F-3466-58540D9F69D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3752" y="-1"/>
            <a:ext cx="8328249" cy="6858001"/>
          </a:xfrm>
          <a:prstGeom prst="rect">
            <a:avLst/>
          </a:prstGeom>
        </p:spPr>
      </p:pic>
      <p:pic>
        <p:nvPicPr>
          <p:cNvPr id="9" name="Picture 8" descr="A white rectangular object with black edges&#10;&#10;Description automatically generated">
            <a:extLst>
              <a:ext uri="{FF2B5EF4-FFF2-40B4-BE49-F238E27FC236}">
                <a16:creationId xmlns:a16="http://schemas.microsoft.com/office/drawing/2014/main" id="{55A6A182-D70F-3E2F-49A1-45EBE1409C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6122737" cy="6858000"/>
          </a:xfrm>
          <a:prstGeom prst="rect">
            <a:avLst/>
          </a:prstGeom>
        </p:spPr>
      </p:pic>
      <p:pic>
        <p:nvPicPr>
          <p:cNvPr id="5" name="Picture 4" descr="A piece of paper with a black background&#10;&#10;Description automatically generated">
            <a:extLst>
              <a:ext uri="{FF2B5EF4-FFF2-40B4-BE49-F238E27FC236}">
                <a16:creationId xmlns:a16="http://schemas.microsoft.com/office/drawing/2014/main" id="{2419F965-AB24-D66E-AAA2-6977E4088F6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722" y="-1395536"/>
            <a:ext cx="6122737" cy="8541568"/>
          </a:xfrm>
          <a:prstGeom prst="rect">
            <a:avLst/>
          </a:prstGeom>
        </p:spPr>
      </p:pic>
      <p:pic>
        <p:nvPicPr>
          <p:cNvPr id="14" name="Picture 13" descr="A pattern of bananas on a pink background&#10;&#10;Description automatically generated">
            <a:extLst>
              <a:ext uri="{FF2B5EF4-FFF2-40B4-BE49-F238E27FC236}">
                <a16:creationId xmlns:a16="http://schemas.microsoft.com/office/drawing/2014/main" id="{FE7818B9-A7E6-676A-3B93-AB3B6A9ADC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757587">
            <a:off x="-191911" y="-6617287"/>
            <a:ext cx="6324191" cy="9249387"/>
          </a:xfrm>
          <a:prstGeom prst="rect">
            <a:avLst/>
          </a:prstGeom>
        </p:spPr>
      </p:pic>
      <p:sp>
        <p:nvSpPr>
          <p:cNvPr id="4" name="TextBox 3">
            <a:extLst>
              <a:ext uri="{FF2B5EF4-FFF2-40B4-BE49-F238E27FC236}">
                <a16:creationId xmlns:a16="http://schemas.microsoft.com/office/drawing/2014/main" id="{D015B41D-D454-89A7-6B88-D728ED0A3142}"/>
              </a:ext>
            </a:extLst>
          </p:cNvPr>
          <p:cNvSpPr txBox="1"/>
          <p:nvPr/>
        </p:nvSpPr>
        <p:spPr>
          <a:xfrm>
            <a:off x="636458" y="5072801"/>
            <a:ext cx="4667454" cy="1200329"/>
          </a:xfrm>
          <a:prstGeom prst="rect">
            <a:avLst/>
          </a:prstGeom>
          <a:noFill/>
        </p:spPr>
        <p:txBody>
          <a:bodyPr wrap="square" rtlCol="0">
            <a:spAutoFit/>
          </a:bodyPr>
          <a:lstStyle/>
          <a:p>
            <a:r>
              <a:rPr lang="en-US" sz="2400" dirty="0">
                <a:solidFill>
                  <a:srgbClr val="10213D"/>
                </a:solidFill>
                <a:latin typeface="Avenir Next LT Pro" panose="020B0504020202020204" pitchFamily="34" charset="0"/>
              </a:rPr>
              <a:t>Exploring the heart of </a:t>
            </a:r>
            <a:br>
              <a:rPr lang="en-US" sz="2400" dirty="0">
                <a:solidFill>
                  <a:srgbClr val="10213D"/>
                </a:solidFill>
                <a:latin typeface="Avenir Next LT Pro" panose="020B0504020202020204" pitchFamily="34" charset="0"/>
              </a:rPr>
            </a:br>
            <a:r>
              <a:rPr lang="en-US" sz="2400" dirty="0">
                <a:solidFill>
                  <a:srgbClr val="10213D"/>
                </a:solidFill>
                <a:latin typeface="Avenir Next LT Pro" panose="020B0504020202020204" pitchFamily="34" charset="0"/>
              </a:rPr>
              <a:t>the Christian message </a:t>
            </a:r>
            <a:br>
              <a:rPr lang="en-US" sz="2400" dirty="0">
                <a:solidFill>
                  <a:srgbClr val="10213D"/>
                </a:solidFill>
                <a:latin typeface="Avenir Next LT Pro" panose="020B0504020202020204" pitchFamily="34" charset="0"/>
              </a:rPr>
            </a:br>
            <a:r>
              <a:rPr lang="en-US" sz="2400" dirty="0">
                <a:solidFill>
                  <a:srgbClr val="10213D"/>
                </a:solidFill>
                <a:latin typeface="Avenir Next LT Pro" panose="020B0504020202020204" pitchFamily="34" charset="0"/>
              </a:rPr>
              <a:t>of hope over four meals.</a:t>
            </a:r>
          </a:p>
        </p:txBody>
      </p:sp>
      <p:pic>
        <p:nvPicPr>
          <p:cNvPr id="6" name="Picture 5" descr="A logo with green leaves&#10;&#10;Description automatically generated">
            <a:extLst>
              <a:ext uri="{FF2B5EF4-FFF2-40B4-BE49-F238E27FC236}">
                <a16:creationId xmlns:a16="http://schemas.microsoft.com/office/drawing/2014/main" id="{CB23BEE3-3D78-1B56-B669-6470A2D275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191" y="2132855"/>
            <a:ext cx="3420159" cy="2642425"/>
          </a:xfrm>
          <a:prstGeom prst="rect">
            <a:avLst/>
          </a:prstGeom>
        </p:spPr>
      </p:pic>
    </p:spTree>
    <p:extLst>
      <p:ext uri="{BB962C8B-B14F-4D97-AF65-F5344CB8AC3E}">
        <p14:creationId xmlns:p14="http://schemas.microsoft.com/office/powerpoint/2010/main" val="244249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owl of food with white sauce&#10;&#10;Description automatically generated">
            <a:extLst>
              <a:ext uri="{FF2B5EF4-FFF2-40B4-BE49-F238E27FC236}">
                <a16:creationId xmlns:a16="http://schemas.microsoft.com/office/drawing/2014/main" id="{35A413FB-4244-4486-E380-200C33FAFF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37713" y="-1"/>
            <a:ext cx="7654288" cy="6858000"/>
          </a:xfrm>
          <a:prstGeom prst="rect">
            <a:avLst/>
          </a:prstGeom>
        </p:spPr>
      </p:pic>
      <p:pic>
        <p:nvPicPr>
          <p:cNvPr id="10" name="Picture 9">
            <a:extLst>
              <a:ext uri="{FF2B5EF4-FFF2-40B4-BE49-F238E27FC236}">
                <a16:creationId xmlns:a16="http://schemas.microsoft.com/office/drawing/2014/main" id="{6D602044-CC37-193A-3305-5E19AB8BED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76747" y="0"/>
            <a:ext cx="7715253" cy="6858000"/>
          </a:xfrm>
          <a:prstGeom prst="rect">
            <a:avLst/>
          </a:prstGeom>
        </p:spPr>
      </p:pic>
      <p:pic>
        <p:nvPicPr>
          <p:cNvPr id="9" name="Picture 8" descr="A purple and yellow floral pattern&#10;&#10;Description automatically generated">
            <a:extLst>
              <a:ext uri="{FF2B5EF4-FFF2-40B4-BE49-F238E27FC236}">
                <a16:creationId xmlns:a16="http://schemas.microsoft.com/office/drawing/2014/main" id="{E3A95CC1-81C2-C49A-C008-FDEE2CC6A54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4033572">
            <a:off x="945974" y="5836185"/>
            <a:ext cx="3462183" cy="5179870"/>
          </a:xfrm>
          <a:prstGeom prst="rect">
            <a:avLst/>
          </a:prstGeom>
        </p:spPr>
      </p:pic>
      <p:pic>
        <p:nvPicPr>
          <p:cNvPr id="3" name="Picture 2" descr="A purple rectangular object with black background&#10;&#10;Description automatically generated">
            <a:extLst>
              <a:ext uri="{FF2B5EF4-FFF2-40B4-BE49-F238E27FC236}">
                <a16:creationId xmlns:a16="http://schemas.microsoft.com/office/drawing/2014/main" id="{3E95E40A-050C-266D-4805-BECB52FE37E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5362348" cy="6872720"/>
          </a:xfrm>
          <a:prstGeom prst="rect">
            <a:avLst/>
          </a:prstGeom>
        </p:spPr>
      </p:pic>
      <p:sp>
        <p:nvSpPr>
          <p:cNvPr id="4" name="TextBox 3">
            <a:extLst>
              <a:ext uri="{FF2B5EF4-FFF2-40B4-BE49-F238E27FC236}">
                <a16:creationId xmlns:a16="http://schemas.microsoft.com/office/drawing/2014/main" id="{1AFA757A-FD54-9CDE-8FD4-468737D5B54F}"/>
              </a:ext>
            </a:extLst>
          </p:cNvPr>
          <p:cNvSpPr txBox="1"/>
          <p:nvPr/>
        </p:nvSpPr>
        <p:spPr>
          <a:xfrm>
            <a:off x="626908" y="1887215"/>
            <a:ext cx="6101217"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2400" b="1" dirty="0">
                <a:solidFill>
                  <a:srgbClr val="DFB33C"/>
                </a:solidFill>
                <a:latin typeface="Avenir Next LT Pro" panose="020B0504020202020204" pitchFamily="34" charset="0"/>
              </a:rPr>
              <a:t>Week Three</a:t>
            </a:r>
            <a:endParaRPr kumimoji="0" lang="en-AU" sz="2400" b="1" u="none" strike="noStrike" kern="1200" cap="none" spc="0" normalizeH="0" baseline="0" noProof="0" dirty="0">
              <a:ln>
                <a:noFill/>
              </a:ln>
              <a:solidFill>
                <a:srgbClr val="DFB33C"/>
              </a:solidFill>
              <a:effectLst/>
              <a:uLnTx/>
              <a:uFillTx/>
              <a:latin typeface="Avenir Next LT Pro" panose="020B0504020202020204" pitchFamily="34" charset="0"/>
            </a:endParaRPr>
          </a:p>
        </p:txBody>
      </p:sp>
      <p:sp>
        <p:nvSpPr>
          <p:cNvPr id="6" name="TextBox 5">
            <a:extLst>
              <a:ext uri="{FF2B5EF4-FFF2-40B4-BE49-F238E27FC236}">
                <a16:creationId xmlns:a16="http://schemas.microsoft.com/office/drawing/2014/main" id="{CA08AF77-39C2-69EC-F2EC-A8E2ED2F9A90}"/>
              </a:ext>
            </a:extLst>
          </p:cNvPr>
          <p:cNvSpPr txBox="1"/>
          <p:nvPr/>
        </p:nvSpPr>
        <p:spPr>
          <a:xfrm>
            <a:off x="591040" y="2645743"/>
            <a:ext cx="6101217" cy="2884829"/>
          </a:xfrm>
          <a:prstGeom prst="rect">
            <a:avLst/>
          </a:prstGeom>
          <a:noFill/>
        </p:spPr>
        <p:txBody>
          <a:bodyPr wrap="square" rtlCol="0">
            <a:spAutoFit/>
          </a:bodyPr>
          <a:lstStyle/>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lang="en-AU" sz="9600" dirty="0">
                <a:solidFill>
                  <a:srgbClr val="F1E5CD"/>
                </a:solidFill>
                <a:latin typeface="Bigshot One" panose="02000503020000020004" pitchFamily="2" charset="77"/>
              </a:rPr>
              <a:t>The </a:t>
            </a:r>
          </a:p>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lang="en-AU" sz="9600" dirty="0">
                <a:solidFill>
                  <a:srgbClr val="F1E5CD"/>
                </a:solidFill>
                <a:latin typeface="Bigshot One" panose="02000503020000020004" pitchFamily="2" charset="77"/>
              </a:rPr>
              <a:t>Great</a:t>
            </a:r>
          </a:p>
          <a:p>
            <a:pPr marL="0" marR="0" lvl="0" indent="0" algn="l" defTabSz="914377" rtl="0" eaLnBrk="1" fontAlgn="auto" latinLnBrk="0" hangingPunct="1">
              <a:lnSpc>
                <a:spcPct val="60000"/>
              </a:lnSpc>
              <a:spcBef>
                <a:spcPts val="0"/>
              </a:spcBef>
              <a:spcAft>
                <a:spcPts val="400"/>
              </a:spcAft>
              <a:buClrTx/>
              <a:buSzTx/>
              <a:buFont typeface="Arial" panose="020B0604020202020204" pitchFamily="34" charset="0"/>
              <a:buNone/>
              <a:tabLst/>
              <a:defRPr/>
            </a:pPr>
            <a:r>
              <a:rPr kumimoji="0" lang="en-AU" sz="9600" b="0" i="0" u="none" strike="noStrike" kern="1200" cap="none" spc="0" normalizeH="0" baseline="0" noProof="0" dirty="0">
                <a:ln>
                  <a:noFill/>
                </a:ln>
                <a:solidFill>
                  <a:srgbClr val="F1E5CD"/>
                </a:solidFill>
                <a:effectLst/>
                <a:uLnTx/>
                <a:uFillTx/>
                <a:latin typeface="Bigshot One" panose="02000503020000020004" pitchFamily="2" charset="77"/>
              </a:rPr>
              <a:t>Rescue</a:t>
            </a:r>
          </a:p>
        </p:txBody>
      </p:sp>
      <p:pic>
        <p:nvPicPr>
          <p:cNvPr id="20" name="Picture 19" descr="A yellow and purple pattern&#10;&#10;Description automatically generated">
            <a:extLst>
              <a:ext uri="{FF2B5EF4-FFF2-40B4-BE49-F238E27FC236}">
                <a16:creationId xmlns:a16="http://schemas.microsoft.com/office/drawing/2014/main" id="{B52D35EA-B905-6966-AA61-AD5E8CD5F0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4227351">
            <a:off x="8922786" y="3561646"/>
            <a:ext cx="5578799" cy="8159221"/>
          </a:xfrm>
          <a:prstGeom prst="rect">
            <a:avLst/>
          </a:prstGeom>
        </p:spPr>
      </p:pic>
    </p:spTree>
    <p:extLst>
      <p:ext uri="{BB962C8B-B14F-4D97-AF65-F5344CB8AC3E}">
        <p14:creationId xmlns:p14="http://schemas.microsoft.com/office/powerpoint/2010/main" val="3322994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1A7529-7B4D-4F8D-853D-259A3F8A7F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62828" y="0"/>
            <a:ext cx="9048328" cy="7074024"/>
          </a:xfrm>
          <a:prstGeom prst="rect">
            <a:avLst/>
          </a:prstGeom>
        </p:spPr>
      </p:pic>
      <p:pic>
        <p:nvPicPr>
          <p:cNvPr id="14" name="Picture 13">
            <a:extLst>
              <a:ext uri="{FF2B5EF4-FFF2-40B4-BE49-F238E27FC236}">
                <a16:creationId xmlns:a16="http://schemas.microsoft.com/office/drawing/2014/main" id="{1AF2CA80-DA51-4C04-A083-43A08FC9E53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5814"/>
            <a:ext cx="4659418" cy="7079838"/>
          </a:xfrm>
          <a:prstGeom prst="rect">
            <a:avLst/>
          </a:prstGeom>
        </p:spPr>
      </p:pic>
      <p:sp>
        <p:nvSpPr>
          <p:cNvPr id="7" name="TextBox 6">
            <a:extLst>
              <a:ext uri="{FF2B5EF4-FFF2-40B4-BE49-F238E27FC236}">
                <a16:creationId xmlns:a16="http://schemas.microsoft.com/office/drawing/2014/main" id="{C2686F56-552E-4894-BA9F-393F5BA589D7}"/>
              </a:ext>
            </a:extLst>
          </p:cNvPr>
          <p:cNvSpPr txBox="1"/>
          <p:nvPr/>
        </p:nvSpPr>
        <p:spPr>
          <a:xfrm>
            <a:off x="623391" y="2713229"/>
            <a:ext cx="295232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1E5CD"/>
                </a:solidFill>
                <a:effectLst/>
                <a:uLnTx/>
                <a:uFillTx/>
                <a:latin typeface="Avenir Next LT Pro" panose="020B0504020202020204" pitchFamily="34" charset="0"/>
                <a:ea typeface="Times New Roman" panose="02020603050405020304" pitchFamily="18" charset="0"/>
                <a:cs typeface="Arial" panose="020B0604020202020204" pitchFamily="34" charset="0"/>
              </a:rPr>
              <a:t>What kind of rescue do you think we need? </a:t>
            </a:r>
            <a:endParaRPr kumimoji="0" lang="en-AU" sz="2800" b="0" i="0" u="none" strike="noStrike" kern="1200" cap="none" spc="0" normalizeH="0" baseline="0" noProof="0" dirty="0">
              <a:ln>
                <a:noFill/>
              </a:ln>
              <a:solidFill>
                <a:srgbClr val="F1E5CD"/>
              </a:solidFill>
              <a:effectLst/>
              <a:uLnTx/>
              <a:uFillTx/>
              <a:latin typeface="Avenir Next LT Pro" panose="020B0504020202020204" pitchFamily="34" charset="0"/>
              <a:ea typeface="+mn-ea"/>
              <a:cs typeface="+mn-cs"/>
            </a:endParaRPr>
          </a:p>
        </p:txBody>
      </p:sp>
      <p:sp>
        <p:nvSpPr>
          <p:cNvPr id="9" name="TextBox 8">
            <a:extLst>
              <a:ext uri="{FF2B5EF4-FFF2-40B4-BE49-F238E27FC236}">
                <a16:creationId xmlns:a16="http://schemas.microsoft.com/office/drawing/2014/main" id="{5714C061-7646-46C2-A113-125D48BDD432}"/>
              </a:ext>
            </a:extLst>
          </p:cNvPr>
          <p:cNvSpPr txBox="1"/>
          <p:nvPr/>
        </p:nvSpPr>
        <p:spPr>
          <a:xfrm>
            <a:off x="623391" y="1117304"/>
            <a:ext cx="1645791" cy="1331134"/>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115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Q.</a:t>
            </a:r>
          </a:p>
        </p:txBody>
      </p:sp>
      <p:sp>
        <p:nvSpPr>
          <p:cNvPr id="11" name="TextBox 10">
            <a:extLst>
              <a:ext uri="{FF2B5EF4-FFF2-40B4-BE49-F238E27FC236}">
                <a16:creationId xmlns:a16="http://schemas.microsoft.com/office/drawing/2014/main" id="{F0585FE5-0EA0-4F57-86A5-07FB4E6A929C}"/>
              </a:ext>
            </a:extLst>
          </p:cNvPr>
          <p:cNvSpPr txBox="1"/>
          <p:nvPr/>
        </p:nvSpPr>
        <p:spPr>
          <a:xfrm>
            <a:off x="623391" y="207849"/>
            <a:ext cx="164579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Taste &amp; See</a:t>
            </a:r>
          </a:p>
        </p:txBody>
      </p:sp>
      <p:sp>
        <p:nvSpPr>
          <p:cNvPr id="12" name="TextBox 11">
            <a:extLst>
              <a:ext uri="{FF2B5EF4-FFF2-40B4-BE49-F238E27FC236}">
                <a16:creationId xmlns:a16="http://schemas.microsoft.com/office/drawing/2014/main" id="{0027B7C3-640B-4B50-9561-96F03B155DF7}"/>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1E5CD"/>
                </a:solidFill>
                <a:effectLst/>
                <a:uLnTx/>
                <a:uFillTx/>
                <a:latin typeface="AvenirNext LT Pro Regular" panose="020B0504020202020204" pitchFamily="34" charset="77"/>
                <a:ea typeface="+mn-ea"/>
                <a:cs typeface="+mn-cs"/>
              </a:rPr>
              <a:t>Week 3</a:t>
            </a:r>
          </a:p>
        </p:txBody>
      </p:sp>
      <p:cxnSp>
        <p:nvCxnSpPr>
          <p:cNvPr id="13" name="Straight Connector 12">
            <a:extLst>
              <a:ext uri="{FF2B5EF4-FFF2-40B4-BE49-F238E27FC236}">
                <a16:creationId xmlns:a16="http://schemas.microsoft.com/office/drawing/2014/main" id="{E22E8AA2-D9D8-4052-94DB-648D8E69D7B8}"/>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38868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F024BF9-931E-4217-8EB3-98C1CC5318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6761" y="1"/>
            <a:ext cx="11425239" cy="6858000"/>
          </a:xfrm>
          <a:prstGeom prst="rect">
            <a:avLst/>
          </a:prstGeom>
        </p:spPr>
      </p:pic>
      <p:pic>
        <p:nvPicPr>
          <p:cNvPr id="5" name="Picture 4" descr="A purple rectangular object with black background&#10;&#10;Description automatically generated">
            <a:extLst>
              <a:ext uri="{FF2B5EF4-FFF2-40B4-BE49-F238E27FC236}">
                <a16:creationId xmlns:a16="http://schemas.microsoft.com/office/drawing/2014/main" id="{8EF7AD82-DD68-82EE-E4C1-137CA117BD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0" y="-10125"/>
            <a:ext cx="7386299" cy="6868124"/>
          </a:xfrm>
          <a:prstGeom prst="rect">
            <a:avLst/>
          </a:prstGeom>
        </p:spPr>
      </p:pic>
      <p:pic>
        <p:nvPicPr>
          <p:cNvPr id="8" name="Picture 7" descr="A purple and blue pattern on a purple surface&#10;&#10;Description automatically generated">
            <a:extLst>
              <a:ext uri="{FF2B5EF4-FFF2-40B4-BE49-F238E27FC236}">
                <a16:creationId xmlns:a16="http://schemas.microsoft.com/office/drawing/2014/main" id="{F6506278-D075-4FC5-B615-FAB79C097D3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2334217" cy="6868125"/>
          </a:xfrm>
          <a:prstGeom prst="rect">
            <a:avLst/>
          </a:prstGeom>
        </p:spPr>
      </p:pic>
      <p:sp>
        <p:nvSpPr>
          <p:cNvPr id="7" name="TextBox 6">
            <a:extLst>
              <a:ext uri="{FF2B5EF4-FFF2-40B4-BE49-F238E27FC236}">
                <a16:creationId xmlns:a16="http://schemas.microsoft.com/office/drawing/2014/main" id="{C2686F56-552E-4894-BA9F-393F5BA589D7}"/>
              </a:ext>
            </a:extLst>
          </p:cNvPr>
          <p:cNvSpPr txBox="1"/>
          <p:nvPr/>
        </p:nvSpPr>
        <p:spPr>
          <a:xfrm>
            <a:off x="1482474" y="2112332"/>
            <a:ext cx="4843659" cy="3211135"/>
          </a:xfrm>
          <a:prstGeom prst="rect">
            <a:avLst/>
          </a:prstGeom>
          <a:noFill/>
        </p:spPr>
        <p:txBody>
          <a:bodyPr wrap="square" rtlCol="0">
            <a:spAutoFit/>
          </a:bodyPr>
          <a:lstStyle/>
          <a:p>
            <a:pPr defTabSz="914377">
              <a:spcAft>
                <a:spcPts val="400"/>
              </a:spcAft>
              <a:defRPr/>
            </a:pPr>
            <a:r>
              <a:rPr lang="en-AU" sz="2800" dirty="0">
                <a:solidFill>
                  <a:srgbClr val="F1E5CD"/>
                </a:solidFill>
                <a:latin typeface="Bigshot One" panose="02000503020000020004" pitchFamily="2" charset="0"/>
              </a:rPr>
              <a:t>Take some time to consider:</a:t>
            </a:r>
          </a:p>
          <a:p>
            <a:pPr marL="457200" indent="-457200" defTabSz="914377">
              <a:spcAft>
                <a:spcPts val="400"/>
              </a:spcAft>
              <a:buFont typeface="Arial" panose="020B0604020202020204" pitchFamily="34" charset="0"/>
              <a:buChar char="•"/>
              <a:defRPr/>
            </a:pPr>
            <a:r>
              <a:rPr lang="en-AU" sz="2800" dirty="0">
                <a:solidFill>
                  <a:srgbClr val="F1E5CD"/>
                </a:solidFill>
                <a:latin typeface="Avenir Next LT Pro" panose="020B0504020202020204" pitchFamily="34" charset="0"/>
              </a:rPr>
              <a:t>What was one thing struck me most tonight?</a:t>
            </a:r>
          </a:p>
          <a:p>
            <a:pPr>
              <a:lnSpc>
                <a:spcPct val="100000"/>
              </a:lnSpc>
            </a:pPr>
            <a:endParaRPr lang="en-AU" sz="2800" dirty="0">
              <a:solidFill>
                <a:srgbClr val="F1E5CD"/>
              </a:solidFill>
              <a:latin typeface="Avenir Next LT Pro" panose="020B0504020202020204" pitchFamily="34" charset="0"/>
            </a:endParaRPr>
          </a:p>
          <a:p>
            <a:pPr marL="457200" indent="-457200">
              <a:lnSpc>
                <a:spcPct val="100000"/>
              </a:lnSpc>
              <a:buFont typeface="Arial" panose="020B0604020202020204" pitchFamily="34" charset="0"/>
              <a:buChar char="•"/>
            </a:pPr>
            <a:r>
              <a:rPr lang="en-AU" sz="2800" dirty="0">
                <a:solidFill>
                  <a:srgbClr val="F1E5CD"/>
                </a:solidFill>
                <a:latin typeface="Avenir Next LT Pro" panose="020B0504020202020204" pitchFamily="34" charset="0"/>
              </a:rPr>
              <a:t>If this is true, what does it mean for my relationship with God?</a:t>
            </a:r>
          </a:p>
        </p:txBody>
      </p:sp>
      <p:sp>
        <p:nvSpPr>
          <p:cNvPr id="9" name="TextBox 8">
            <a:extLst>
              <a:ext uri="{FF2B5EF4-FFF2-40B4-BE49-F238E27FC236}">
                <a16:creationId xmlns:a16="http://schemas.microsoft.com/office/drawing/2014/main" id="{5714C061-7646-46C2-A113-125D48BDD432}"/>
              </a:ext>
            </a:extLst>
          </p:cNvPr>
          <p:cNvSpPr txBox="1"/>
          <p:nvPr/>
        </p:nvSpPr>
        <p:spPr>
          <a:xfrm>
            <a:off x="1482474" y="789373"/>
            <a:ext cx="2304256" cy="1331134"/>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kumimoji="0" lang="en-AU" sz="11500" b="0" i="0" u="none" strike="noStrike" kern="1200" cap="none" spc="0" normalizeH="0" baseline="0" noProof="0" dirty="0">
                <a:ln>
                  <a:noFill/>
                </a:ln>
                <a:solidFill>
                  <a:srgbClr val="F1E5CD"/>
                </a:solidFill>
                <a:effectLst/>
                <a:uLnTx/>
                <a:uFillTx/>
                <a:latin typeface="Bigshot One" panose="02000503020000020004" pitchFamily="2" charset="77"/>
                <a:ea typeface="+mn-ea"/>
                <a:cs typeface="+mn-cs"/>
              </a:rPr>
              <a:t>Q.</a:t>
            </a:r>
          </a:p>
        </p:txBody>
      </p:sp>
      <p:sp>
        <p:nvSpPr>
          <p:cNvPr id="13" name="TextBox 12">
            <a:extLst>
              <a:ext uri="{FF2B5EF4-FFF2-40B4-BE49-F238E27FC236}">
                <a16:creationId xmlns:a16="http://schemas.microsoft.com/office/drawing/2014/main" id="{9001BED9-F78A-48C7-AD6A-7433B6D37EFC}"/>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14" name="TextBox 13">
            <a:extLst>
              <a:ext uri="{FF2B5EF4-FFF2-40B4-BE49-F238E27FC236}">
                <a16:creationId xmlns:a16="http://schemas.microsoft.com/office/drawing/2014/main" id="{A3EC4C53-5AC8-4BFB-BDCB-9B4F57F81647}"/>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15" name="Straight Connector 14">
            <a:extLst>
              <a:ext uri="{FF2B5EF4-FFF2-40B4-BE49-F238E27FC236}">
                <a16:creationId xmlns:a16="http://schemas.microsoft.com/office/drawing/2014/main" id="{93D58441-F942-4F6F-8F1D-14E39F1A797C}"/>
              </a:ext>
            </a:extLst>
          </p:cNvPr>
          <p:cNvCxnSpPr>
            <a:cxnSpLocks/>
          </p:cNvCxnSpPr>
          <p:nvPr/>
        </p:nvCxnSpPr>
        <p:spPr>
          <a:xfrm>
            <a:off x="705034" y="476672"/>
            <a:ext cx="10720204" cy="0"/>
          </a:xfrm>
          <a:prstGeom prst="line">
            <a:avLst/>
          </a:prstGeom>
        </p:spPr>
        <p:style>
          <a:lnRef idx="1">
            <a:schemeClr val="accent3"/>
          </a:lnRef>
          <a:fillRef idx="0">
            <a:schemeClr val="accent3"/>
          </a:fillRef>
          <a:effectRef idx="0">
            <a:schemeClr val="accent3"/>
          </a:effectRef>
          <a:fontRef idx="minor">
            <a:schemeClr val="tx1"/>
          </a:fontRef>
        </p:style>
      </p:cxnSp>
      <p:sp>
        <p:nvSpPr>
          <p:cNvPr id="16" name="TextBox 15">
            <a:extLst>
              <a:ext uri="{FF2B5EF4-FFF2-40B4-BE49-F238E27FC236}">
                <a16:creationId xmlns:a16="http://schemas.microsoft.com/office/drawing/2014/main" id="{9A9B2C16-2A5F-498A-B6AF-944FB2D4206D}"/>
              </a:ext>
            </a:extLst>
          </p:cNvPr>
          <p:cNvSpPr txBox="1"/>
          <p:nvPr/>
        </p:nvSpPr>
        <p:spPr>
          <a:xfrm>
            <a:off x="10378792" y="6596389"/>
            <a:ext cx="1645791" cy="271735"/>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spTree>
    <p:extLst>
      <p:ext uri="{BB962C8B-B14F-4D97-AF65-F5344CB8AC3E}">
        <p14:creationId xmlns:p14="http://schemas.microsoft.com/office/powerpoint/2010/main" val="3076477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07E39-A8DC-46D3-B202-143E60AC7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6079066" cy="3419475"/>
          </a:xfrm>
          <a:prstGeom prst="rect">
            <a:avLst/>
          </a:prstGeom>
        </p:spPr>
      </p:pic>
      <p:pic>
        <p:nvPicPr>
          <p:cNvPr id="8" name="Picture 7">
            <a:extLst>
              <a:ext uri="{FF2B5EF4-FFF2-40B4-BE49-F238E27FC236}">
                <a16:creationId xmlns:a16="http://schemas.microsoft.com/office/drawing/2014/main" id="{968F7664-FB45-4AAC-931C-2DC5FE7CAF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62134" y="0"/>
            <a:ext cx="6129865" cy="3448049"/>
          </a:xfrm>
          <a:prstGeom prst="rect">
            <a:avLst/>
          </a:prstGeom>
        </p:spPr>
      </p:pic>
      <p:pic>
        <p:nvPicPr>
          <p:cNvPr id="15" name="Picture 14">
            <a:extLst>
              <a:ext uri="{FF2B5EF4-FFF2-40B4-BE49-F238E27FC236}">
                <a16:creationId xmlns:a16="http://schemas.microsoft.com/office/drawing/2014/main" id="{B6C0602C-D32F-4169-9AB1-7D86C47D7B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419472"/>
            <a:ext cx="6112936" cy="3438527"/>
          </a:xfrm>
          <a:prstGeom prst="rect">
            <a:avLst/>
          </a:prstGeom>
        </p:spPr>
      </p:pic>
      <p:pic>
        <p:nvPicPr>
          <p:cNvPr id="17" name="Picture 16">
            <a:extLst>
              <a:ext uri="{FF2B5EF4-FFF2-40B4-BE49-F238E27FC236}">
                <a16:creationId xmlns:a16="http://schemas.microsoft.com/office/drawing/2014/main" id="{C0518E37-9BF9-4923-A0B0-B5518708CC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62134" y="3409950"/>
            <a:ext cx="6129866" cy="3448050"/>
          </a:xfrm>
          <a:prstGeom prst="rect">
            <a:avLst/>
          </a:prstGeom>
        </p:spPr>
      </p:pic>
    </p:spTree>
    <p:extLst>
      <p:ext uri="{BB962C8B-B14F-4D97-AF65-F5344CB8AC3E}">
        <p14:creationId xmlns:p14="http://schemas.microsoft.com/office/powerpoint/2010/main" val="1933263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5EB9F6-9718-4B1F-BC39-E9F74DE0D8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8101" y="0"/>
            <a:ext cx="10293246" cy="6858000"/>
          </a:xfrm>
          <a:prstGeom prst="rect">
            <a:avLst/>
          </a:prstGeom>
        </p:spPr>
      </p:pic>
      <p:pic>
        <p:nvPicPr>
          <p:cNvPr id="5" name="Picture 4" descr="A purple rectangular object with black background&#10;&#10;Description automatically generated">
            <a:extLst>
              <a:ext uri="{FF2B5EF4-FFF2-40B4-BE49-F238E27FC236}">
                <a16:creationId xmlns:a16="http://schemas.microsoft.com/office/drawing/2014/main" id="{8EF7AD82-DD68-82EE-E4C1-137CA117BD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64840" y="0"/>
            <a:ext cx="6152733" cy="6858000"/>
          </a:xfrm>
          <a:prstGeom prst="rect">
            <a:avLst/>
          </a:prstGeom>
        </p:spPr>
      </p:pic>
      <p:pic>
        <p:nvPicPr>
          <p:cNvPr id="8" name="Picture 7" descr="A purple and blue pattern on a purple surface&#10;&#10;Description automatically generated">
            <a:extLst>
              <a:ext uri="{FF2B5EF4-FFF2-40B4-BE49-F238E27FC236}">
                <a16:creationId xmlns:a16="http://schemas.microsoft.com/office/drawing/2014/main" id="{F6506278-D075-4FC5-B615-FAB79C097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348591">
            <a:off x="-1339226" y="3598754"/>
            <a:ext cx="4819060" cy="7048072"/>
          </a:xfrm>
          <a:prstGeom prst="rect">
            <a:avLst/>
          </a:prstGeom>
        </p:spPr>
      </p:pic>
      <p:sp>
        <p:nvSpPr>
          <p:cNvPr id="7" name="TextBox 6">
            <a:extLst>
              <a:ext uri="{FF2B5EF4-FFF2-40B4-BE49-F238E27FC236}">
                <a16:creationId xmlns:a16="http://schemas.microsoft.com/office/drawing/2014/main" id="{C2686F56-552E-4894-BA9F-393F5BA589D7}"/>
              </a:ext>
            </a:extLst>
          </p:cNvPr>
          <p:cNvSpPr txBox="1"/>
          <p:nvPr/>
        </p:nvSpPr>
        <p:spPr>
          <a:xfrm>
            <a:off x="623391" y="2713229"/>
            <a:ext cx="295232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u="none" strike="noStrike" kern="1200" cap="none" spc="0" normalizeH="0" baseline="0" noProof="0" dirty="0">
                <a:ln>
                  <a:noFill/>
                </a:ln>
                <a:solidFill>
                  <a:srgbClr val="F1E5CD"/>
                </a:solidFill>
                <a:effectLst/>
                <a:uLnTx/>
                <a:uFillTx/>
                <a:latin typeface="Avenir Next LT Pro" panose="020B0504020202020204" pitchFamily="34" charset="0"/>
                <a:ea typeface="Times New Roman" panose="02020603050405020304" pitchFamily="18" charset="0"/>
                <a:cs typeface="Arial" panose="020B0604020202020204" pitchFamily="34" charset="0"/>
              </a:rPr>
              <a:t>Have you ever needed rescuing? </a:t>
            </a:r>
            <a:endParaRPr kumimoji="0" lang="en-AU" sz="2800" u="none" strike="noStrike" kern="1200" cap="none" spc="0" normalizeH="0" baseline="0" noProof="0" dirty="0">
              <a:ln>
                <a:noFill/>
              </a:ln>
              <a:solidFill>
                <a:srgbClr val="F1E5CD"/>
              </a:solidFill>
              <a:effectLst/>
              <a:uLnTx/>
              <a:uFillTx/>
              <a:latin typeface="Avenir Next LT Pro" panose="020B0504020202020204" pitchFamily="34" charset="0"/>
            </a:endParaRPr>
          </a:p>
        </p:txBody>
      </p:sp>
      <p:sp>
        <p:nvSpPr>
          <p:cNvPr id="9" name="TextBox 8">
            <a:extLst>
              <a:ext uri="{FF2B5EF4-FFF2-40B4-BE49-F238E27FC236}">
                <a16:creationId xmlns:a16="http://schemas.microsoft.com/office/drawing/2014/main" id="{5714C061-7646-46C2-A113-125D48BDD432}"/>
              </a:ext>
            </a:extLst>
          </p:cNvPr>
          <p:cNvSpPr txBox="1"/>
          <p:nvPr/>
        </p:nvSpPr>
        <p:spPr>
          <a:xfrm>
            <a:off x="623391" y="1117304"/>
            <a:ext cx="1645791" cy="1331134"/>
          </a:xfrm>
          <a:prstGeom prst="rect">
            <a:avLst/>
          </a:prstGeom>
          <a:noFill/>
        </p:spPr>
        <p:txBody>
          <a:bodyPr wrap="square" rtlCol="0">
            <a:spAutoFit/>
          </a:bodyPr>
          <a:lstStyle/>
          <a:p>
            <a:pPr marL="0" marR="0" lvl="0" indent="0" algn="l" defTabSz="914377" rtl="0" eaLnBrk="1" fontAlgn="auto" latinLnBrk="0" hangingPunct="1">
              <a:lnSpc>
                <a:spcPct val="70000"/>
              </a:lnSpc>
              <a:spcBef>
                <a:spcPts val="0"/>
              </a:spcBef>
              <a:spcAft>
                <a:spcPts val="400"/>
              </a:spcAft>
              <a:buClrTx/>
              <a:buSzTx/>
              <a:buFont typeface="Arial" panose="020B0604020202020204" pitchFamily="34" charset="0"/>
              <a:buNone/>
              <a:tabLst/>
              <a:defRPr/>
            </a:pPr>
            <a:r>
              <a:rPr lang="en-AU" sz="11500" dirty="0">
                <a:solidFill>
                  <a:srgbClr val="F1E5CD"/>
                </a:solidFill>
                <a:latin typeface="Bigshot One" panose="02000503020000020004" pitchFamily="2" charset="77"/>
              </a:rPr>
              <a:t>Q.</a:t>
            </a:r>
            <a:endParaRPr kumimoji="0" lang="en-AU" sz="11500" b="0" i="0" u="none" strike="noStrike" kern="1200" cap="none" spc="0" normalizeH="0" baseline="0" noProof="0" dirty="0">
              <a:ln>
                <a:noFill/>
              </a:ln>
              <a:solidFill>
                <a:srgbClr val="F1E5CD"/>
              </a:solidFill>
              <a:effectLst/>
              <a:uLnTx/>
              <a:uFillTx/>
              <a:latin typeface="Bigshot One" panose="02000503020000020004" pitchFamily="2" charset="77"/>
            </a:endParaRPr>
          </a:p>
        </p:txBody>
      </p:sp>
    </p:spTree>
    <p:extLst>
      <p:ext uri="{BB962C8B-B14F-4D97-AF65-F5344CB8AC3E}">
        <p14:creationId xmlns:p14="http://schemas.microsoft.com/office/powerpoint/2010/main" val="556945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637B563-2936-496C-94DA-9A27E1C1857C}"/>
              </a:ext>
            </a:extLst>
          </p:cNvPr>
          <p:cNvSpPr txBox="1"/>
          <p:nvPr/>
        </p:nvSpPr>
        <p:spPr>
          <a:xfrm>
            <a:off x="10200456" y="6309320"/>
            <a:ext cx="1800200"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sp>
        <p:nvSpPr>
          <p:cNvPr id="8" name="TextBox 7">
            <a:extLst>
              <a:ext uri="{FF2B5EF4-FFF2-40B4-BE49-F238E27FC236}">
                <a16:creationId xmlns:a16="http://schemas.microsoft.com/office/drawing/2014/main" id="{C0F5F3F0-8976-4ADE-9D48-CE9082F584A4}"/>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9" name="TextBox 8">
            <a:extLst>
              <a:ext uri="{FF2B5EF4-FFF2-40B4-BE49-F238E27FC236}">
                <a16:creationId xmlns:a16="http://schemas.microsoft.com/office/drawing/2014/main" id="{E366B564-DE52-4796-81AA-71A50F94AE0B}"/>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10" name="Straight Connector 9">
            <a:extLst>
              <a:ext uri="{FF2B5EF4-FFF2-40B4-BE49-F238E27FC236}">
                <a16:creationId xmlns:a16="http://schemas.microsoft.com/office/drawing/2014/main" id="{270A3A58-0BA8-42C1-80B9-DDC277C741BE}"/>
              </a:ext>
            </a:extLst>
          </p:cNvPr>
          <p:cNvCxnSpPr>
            <a:cxnSpLocks/>
          </p:cNvCxnSpPr>
          <p:nvPr/>
        </p:nvCxnSpPr>
        <p:spPr>
          <a:xfrm>
            <a:off x="705034" y="476672"/>
            <a:ext cx="10720204" cy="0"/>
          </a:xfrm>
          <a:prstGeom prst="line">
            <a:avLst/>
          </a:prstGeom>
          <a:ln>
            <a:solidFill>
              <a:srgbClr val="F1E5CD"/>
            </a:solidFill>
          </a:ln>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D182A5B-2BE2-42DF-A0A8-9D760D05291A}"/>
              </a:ext>
            </a:extLst>
          </p:cNvPr>
          <p:cNvSpPr txBox="1"/>
          <p:nvPr/>
        </p:nvSpPr>
        <p:spPr>
          <a:xfrm>
            <a:off x="266700" y="6400800"/>
            <a:ext cx="2209800" cy="246221"/>
          </a:xfrm>
          <a:prstGeom prst="rect">
            <a:avLst/>
          </a:prstGeom>
          <a:noFill/>
        </p:spPr>
        <p:txBody>
          <a:bodyPr wrap="square" rtlCol="0">
            <a:spAutoFit/>
          </a:bodyPr>
          <a:lstStyle/>
          <a:p>
            <a:pPr defTabSz="457200"/>
            <a:r>
              <a:rPr lang="en-AU" sz="1000" dirty="0">
                <a:solidFill>
                  <a:prstClr val="white"/>
                </a:solidFill>
                <a:latin typeface="Avenir Next LT Pro" panose="020B0504020202020204" pitchFamily="34" charset="0"/>
              </a:rPr>
              <a:t>www.LumoProject.com</a:t>
            </a:r>
          </a:p>
        </p:txBody>
      </p:sp>
      <p:sp>
        <p:nvSpPr>
          <p:cNvPr id="4" name="TextBox 3">
            <a:extLst>
              <a:ext uri="{FF2B5EF4-FFF2-40B4-BE49-F238E27FC236}">
                <a16:creationId xmlns:a16="http://schemas.microsoft.com/office/drawing/2014/main" id="{A95E579E-B5F3-4396-B0EC-6C44B2F66880}"/>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5" name="TextBox 4">
            <a:extLst>
              <a:ext uri="{FF2B5EF4-FFF2-40B4-BE49-F238E27FC236}">
                <a16:creationId xmlns:a16="http://schemas.microsoft.com/office/drawing/2014/main" id="{FDECE021-6E6E-407B-9C56-51477DB7B7F3}"/>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6" name="Straight Connector 5">
            <a:extLst>
              <a:ext uri="{FF2B5EF4-FFF2-40B4-BE49-F238E27FC236}">
                <a16:creationId xmlns:a16="http://schemas.microsoft.com/office/drawing/2014/main" id="{F79BF0EF-75FA-46E6-A3F5-028AFFE01C61}"/>
              </a:ext>
            </a:extLst>
          </p:cNvPr>
          <p:cNvCxnSpPr>
            <a:cxnSpLocks/>
          </p:cNvCxnSpPr>
          <p:nvPr/>
        </p:nvCxnSpPr>
        <p:spPr>
          <a:xfrm>
            <a:off x="705034" y="476672"/>
            <a:ext cx="10720204" cy="0"/>
          </a:xfrm>
          <a:prstGeom prst="line">
            <a:avLst/>
          </a:prstGeom>
          <a:ln>
            <a:solidFill>
              <a:srgbClr val="F1E5CD"/>
            </a:solidFill>
          </a:ln>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283009B-57AD-4F08-974B-E24AFD117E8E}"/>
              </a:ext>
            </a:extLst>
          </p:cNvPr>
          <p:cNvSpPr txBox="1"/>
          <p:nvPr/>
        </p:nvSpPr>
        <p:spPr>
          <a:xfrm>
            <a:off x="10200456" y="6309320"/>
            <a:ext cx="1800200" cy="261610"/>
          </a:xfrm>
          <a:prstGeom prst="rect">
            <a:avLst/>
          </a:prstGeom>
          <a:noFill/>
        </p:spPr>
        <p:txBody>
          <a:bodyPr wrap="square">
            <a:spAutoFit/>
          </a:bodyPr>
          <a:lstStyle/>
          <a:p>
            <a:r>
              <a:rPr lang="en-US" sz="1100" b="0" i="1" dirty="0">
                <a:solidFill>
                  <a:schemeClr val="bg1"/>
                </a:solidFill>
                <a:effectLst/>
                <a:latin typeface="Open Sans" panose="020B0606030504020204" pitchFamily="34" charset="0"/>
              </a:rPr>
              <a:t>www.LumoProject.com</a:t>
            </a:r>
            <a:endParaRPr lang="en-AU" sz="1100" dirty="0">
              <a:solidFill>
                <a:schemeClr val="bg1"/>
              </a:solidFill>
            </a:endParaRPr>
          </a:p>
        </p:txBody>
      </p:sp>
      <p:sp>
        <p:nvSpPr>
          <p:cNvPr id="11" name="TextBox 10">
            <a:extLst>
              <a:ext uri="{FF2B5EF4-FFF2-40B4-BE49-F238E27FC236}">
                <a16:creationId xmlns:a16="http://schemas.microsoft.com/office/drawing/2014/main" id="{356D6E0B-CFCA-4C8D-9126-46B5F68B49A9}"/>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12" name="TextBox 11">
            <a:extLst>
              <a:ext uri="{FF2B5EF4-FFF2-40B4-BE49-F238E27FC236}">
                <a16:creationId xmlns:a16="http://schemas.microsoft.com/office/drawing/2014/main" id="{8D9E03A0-BC42-4FA7-8A0C-A5D3076E1A75}"/>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13" name="Straight Connector 12">
            <a:extLst>
              <a:ext uri="{FF2B5EF4-FFF2-40B4-BE49-F238E27FC236}">
                <a16:creationId xmlns:a16="http://schemas.microsoft.com/office/drawing/2014/main" id="{E5CFA9BA-FC79-49D3-AA59-CB63947AB413}"/>
              </a:ext>
            </a:extLst>
          </p:cNvPr>
          <p:cNvCxnSpPr>
            <a:cxnSpLocks/>
          </p:cNvCxnSpPr>
          <p:nvPr/>
        </p:nvCxnSpPr>
        <p:spPr>
          <a:xfrm>
            <a:off x="705034" y="476672"/>
            <a:ext cx="10720204" cy="0"/>
          </a:xfrm>
          <a:prstGeom prst="line">
            <a:avLst/>
          </a:prstGeom>
          <a:ln>
            <a:solidFill>
              <a:srgbClr val="F1E5CD"/>
            </a:solidFill>
          </a:ln>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83" y="-27384"/>
            <a:ext cx="12240683" cy="6885384"/>
          </a:xfrm>
          <a:prstGeom prst="rect">
            <a:avLst/>
          </a:prstGeom>
        </p:spPr>
      </p:pic>
      <p:sp>
        <p:nvSpPr>
          <p:cNvPr id="3" name="TextBox 2">
            <a:extLst>
              <a:ext uri="{FF2B5EF4-FFF2-40B4-BE49-F238E27FC236}">
                <a16:creationId xmlns:a16="http://schemas.microsoft.com/office/drawing/2014/main" id="{90E3FFC9-5E2A-4FE0-9C70-3E544BAFB8A2}"/>
              </a:ext>
            </a:extLst>
          </p:cNvPr>
          <p:cNvSpPr txBox="1"/>
          <p:nvPr/>
        </p:nvSpPr>
        <p:spPr>
          <a:xfrm>
            <a:off x="10200456" y="6309320"/>
            <a:ext cx="1800200" cy="261610"/>
          </a:xfrm>
          <a:prstGeom prst="rect">
            <a:avLst/>
          </a:prstGeom>
          <a:noFill/>
        </p:spPr>
        <p:txBody>
          <a:bodyPr wrap="square">
            <a:spAutoFit/>
          </a:bodyPr>
          <a:lstStyle/>
          <a:p>
            <a:r>
              <a:rPr lang="en-US" sz="1100" b="0" i="1" dirty="0">
                <a:solidFill>
                  <a:srgbClr val="F1E5CD"/>
                </a:solidFill>
                <a:effectLst/>
                <a:latin typeface="Open Sans" panose="020B0606030504020204" pitchFamily="34" charset="0"/>
              </a:rPr>
              <a:t>www.LumoProject.com</a:t>
            </a:r>
            <a:endParaRPr lang="en-AU" sz="1100" dirty="0">
              <a:solidFill>
                <a:srgbClr val="F1E5CD"/>
              </a:solidFill>
            </a:endParaRPr>
          </a:p>
        </p:txBody>
      </p:sp>
      <p:sp>
        <p:nvSpPr>
          <p:cNvPr id="4" name="TextBox 3">
            <a:extLst>
              <a:ext uri="{FF2B5EF4-FFF2-40B4-BE49-F238E27FC236}">
                <a16:creationId xmlns:a16="http://schemas.microsoft.com/office/drawing/2014/main" id="{A6A1C695-10AB-487D-9A15-1699AA26DCF5}"/>
              </a:ext>
            </a:extLst>
          </p:cNvPr>
          <p:cNvSpPr txBox="1"/>
          <p:nvPr/>
        </p:nvSpPr>
        <p:spPr>
          <a:xfrm>
            <a:off x="623391" y="207849"/>
            <a:ext cx="1645791" cy="276999"/>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Taste &amp; See</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sp>
        <p:nvSpPr>
          <p:cNvPr id="5" name="TextBox 4">
            <a:extLst>
              <a:ext uri="{FF2B5EF4-FFF2-40B4-BE49-F238E27FC236}">
                <a16:creationId xmlns:a16="http://schemas.microsoft.com/office/drawing/2014/main" id="{880DBA15-3358-4155-BCED-7AFBCE271976}"/>
              </a:ext>
            </a:extLst>
          </p:cNvPr>
          <p:cNvSpPr txBox="1"/>
          <p:nvPr/>
        </p:nvSpPr>
        <p:spPr>
          <a:xfrm>
            <a:off x="9889512" y="199673"/>
            <a:ext cx="1645791"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400"/>
              </a:spcAft>
              <a:buClrTx/>
              <a:buSzTx/>
              <a:buFont typeface="Arial" panose="020B0604020202020204" pitchFamily="34" charset="0"/>
              <a:buNone/>
              <a:tabLst/>
              <a:defRPr/>
            </a:pPr>
            <a:r>
              <a:rPr lang="en-AU" sz="1200" dirty="0">
                <a:solidFill>
                  <a:srgbClr val="F1E5CD"/>
                </a:solidFill>
                <a:latin typeface="AvenirNext LT Pro Regular" panose="020B0504020202020204" pitchFamily="34" charset="77"/>
              </a:rPr>
              <a:t>Week 3</a:t>
            </a:r>
            <a:endParaRPr kumimoji="0" lang="en-AU" sz="1200" u="none" strike="noStrike" kern="1200" cap="none" spc="0" normalizeH="0" baseline="0" noProof="0" dirty="0">
              <a:ln>
                <a:noFill/>
              </a:ln>
              <a:solidFill>
                <a:srgbClr val="F1E5CD"/>
              </a:solidFill>
              <a:effectLst/>
              <a:uLnTx/>
              <a:uFillTx/>
              <a:latin typeface="AvenirNext LT Pro Regular" panose="020B0504020202020204" pitchFamily="34" charset="77"/>
            </a:endParaRPr>
          </a:p>
        </p:txBody>
      </p:sp>
      <p:cxnSp>
        <p:nvCxnSpPr>
          <p:cNvPr id="6" name="Straight Connector 5">
            <a:extLst>
              <a:ext uri="{FF2B5EF4-FFF2-40B4-BE49-F238E27FC236}">
                <a16:creationId xmlns:a16="http://schemas.microsoft.com/office/drawing/2014/main" id="{ED4ED40D-0B42-4208-8353-F10FA650405C}"/>
              </a:ext>
            </a:extLst>
          </p:cNvPr>
          <p:cNvCxnSpPr>
            <a:cxnSpLocks/>
          </p:cNvCxnSpPr>
          <p:nvPr/>
        </p:nvCxnSpPr>
        <p:spPr>
          <a:xfrm>
            <a:off x="705034" y="476672"/>
            <a:ext cx="10720204" cy="0"/>
          </a:xfrm>
          <a:prstGeom prst="line">
            <a:avLst/>
          </a:prstGeom>
          <a:ln>
            <a:solidFill>
              <a:srgbClr val="F1E5CD"/>
            </a:solidFill>
          </a:ln>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319B620C901544A72D510C44F6C46A" ma:contentTypeVersion="15" ma:contentTypeDescription="Create a new document." ma:contentTypeScope="" ma:versionID="9d3ffa315b17a757316e9e42f574af8f">
  <xsd:schema xmlns:xsd="http://www.w3.org/2001/XMLSchema" xmlns:xs="http://www.w3.org/2001/XMLSchema" xmlns:p="http://schemas.microsoft.com/office/2006/metadata/properties" xmlns:ns2="153f973e-18e3-4683-9db9-a8b30f12ddca" xmlns:ns3="5b707c4a-f0af-4a30-ae8a-e74992196a0f" targetNamespace="http://schemas.microsoft.com/office/2006/metadata/properties" ma:root="true" ma:fieldsID="3b7c1751c375c89881b528665e503a91" ns2:_="" ns3:_="">
    <xsd:import namespace="153f973e-18e3-4683-9db9-a8b30f12ddca"/>
    <xsd:import namespace="5b707c4a-f0af-4a30-ae8a-e74992196a0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3f973e-18e3-4683-9db9-a8b30f12dd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55064c5-fd96-4bd7-b746-6d6d3074b66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07c4a-f0af-4a30-ae8a-e74992196a0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1149080-e6aa-4de5-adaa-b5a9b48fb754}" ma:internalName="TaxCatchAll" ma:showField="CatchAllData" ma:web="5b707c4a-f0af-4a30-ae8a-e74992196a0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6405EE-33D0-4C03-8081-91A1670A6A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3f973e-18e3-4683-9db9-a8b30f12ddca"/>
    <ds:schemaRef ds:uri="5b707c4a-f0af-4a30-ae8a-e74992196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EF45EC-71BE-4F40-AF8B-767BA39BEF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40258</TotalTime>
  <Words>954</Words>
  <Application>Microsoft Macintosh PowerPoint</Application>
  <PresentationFormat>Widescreen</PresentationFormat>
  <Paragraphs>178</Paragraphs>
  <Slides>44</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Arial</vt:lpstr>
      <vt:lpstr>Avenir Next LT Pro</vt:lpstr>
      <vt:lpstr>AvenirNext LT Pro Bold</vt:lpstr>
      <vt:lpstr>AvenirNext LT Pro Regular</vt:lpstr>
      <vt:lpstr>Bigshot One</vt:lpstr>
      <vt:lpstr>Calibri</vt:lpstr>
      <vt:lpstr>Calibri Light</vt:lpstr>
      <vt:lpstr>Open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SLIDES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Phoebe Evans</dc:creator>
  <cp:lastModifiedBy>St Andrew's</cp:lastModifiedBy>
  <cp:revision>281</cp:revision>
  <dcterms:created xsi:type="dcterms:W3CDTF">2023-09-16T05:15:16Z</dcterms:created>
  <dcterms:modified xsi:type="dcterms:W3CDTF">2024-05-30T00:44:47Z</dcterms:modified>
</cp:coreProperties>
</file>