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  <p:sldMasterId id="2147483660" r:id="rId4"/>
  </p:sldMasterIdLst>
  <p:notesMasterIdLst>
    <p:notesMasterId r:id="rId77"/>
  </p:notesMasterIdLst>
  <p:sldIdLst>
    <p:sldId id="430" r:id="rId5"/>
    <p:sldId id="257" r:id="rId6"/>
    <p:sldId id="258" r:id="rId7"/>
    <p:sldId id="260" r:id="rId8"/>
    <p:sldId id="261" r:id="rId9"/>
    <p:sldId id="324" r:id="rId10"/>
    <p:sldId id="335" r:id="rId11"/>
    <p:sldId id="322" r:id="rId12"/>
    <p:sldId id="263" r:id="rId13"/>
    <p:sldId id="340" r:id="rId14"/>
    <p:sldId id="341" r:id="rId15"/>
    <p:sldId id="266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360" r:id="rId24"/>
    <p:sldId id="276" r:id="rId25"/>
    <p:sldId id="354" r:id="rId26"/>
    <p:sldId id="279" r:id="rId27"/>
    <p:sldId id="288" r:id="rId28"/>
    <p:sldId id="284" r:id="rId29"/>
    <p:sldId id="353" r:id="rId30"/>
    <p:sldId id="365" r:id="rId31"/>
    <p:sldId id="355" r:id="rId32"/>
    <p:sldId id="351" r:id="rId33"/>
    <p:sldId id="352" r:id="rId34"/>
    <p:sldId id="282" r:id="rId35"/>
    <p:sldId id="283" r:id="rId36"/>
    <p:sldId id="285" r:id="rId37"/>
    <p:sldId id="278" r:id="rId38"/>
    <p:sldId id="280" r:id="rId39"/>
    <p:sldId id="286" r:id="rId40"/>
    <p:sldId id="287" r:id="rId41"/>
    <p:sldId id="289" r:id="rId42"/>
    <p:sldId id="344" r:id="rId43"/>
    <p:sldId id="292" r:id="rId44"/>
    <p:sldId id="293" r:id="rId45"/>
    <p:sldId id="294" r:id="rId46"/>
    <p:sldId id="295" r:id="rId47"/>
    <p:sldId id="296" r:id="rId48"/>
    <p:sldId id="343" r:id="rId49"/>
    <p:sldId id="345" r:id="rId50"/>
    <p:sldId id="298" r:id="rId51"/>
    <p:sldId id="297" r:id="rId52"/>
    <p:sldId id="299" r:id="rId53"/>
    <p:sldId id="300" r:id="rId54"/>
    <p:sldId id="302" r:id="rId55"/>
    <p:sldId id="301" r:id="rId56"/>
    <p:sldId id="303" r:id="rId57"/>
    <p:sldId id="342" r:id="rId58"/>
    <p:sldId id="305" r:id="rId59"/>
    <p:sldId id="304" r:id="rId60"/>
    <p:sldId id="319" r:id="rId61"/>
    <p:sldId id="358" r:id="rId62"/>
    <p:sldId id="363" r:id="rId63"/>
    <p:sldId id="310" r:id="rId64"/>
    <p:sldId id="312" r:id="rId65"/>
    <p:sldId id="267" r:id="rId66"/>
    <p:sldId id="313" r:id="rId67"/>
    <p:sldId id="356" r:id="rId68"/>
    <p:sldId id="315" r:id="rId69"/>
    <p:sldId id="364" r:id="rId70"/>
    <p:sldId id="429" r:id="rId71"/>
    <p:sldId id="338" r:id="rId72"/>
    <p:sldId id="331" r:id="rId73"/>
    <p:sldId id="334" r:id="rId74"/>
    <p:sldId id="377" r:id="rId75"/>
    <p:sldId id="366" r:id="rId7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84" userDrawn="1">
          <p15:clr>
            <a:srgbClr val="A4A3A4"/>
          </p15:clr>
        </p15:guide>
        <p15:guide id="2" pos="438" userDrawn="1">
          <p15:clr>
            <a:srgbClr val="A4A3A4"/>
          </p15:clr>
        </p15:guide>
        <p15:guide id="3" pos="7197" userDrawn="1">
          <p15:clr>
            <a:srgbClr val="A4A3A4"/>
          </p15:clr>
        </p15:guide>
        <p15:guide id="4" orient="horz" pos="436" userDrawn="1">
          <p15:clr>
            <a:srgbClr val="A4A3A4"/>
          </p15:clr>
        </p15:guide>
        <p15:guide id="5" orient="horz" pos="25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5CD"/>
    <a:srgbClr val="10213D"/>
    <a:srgbClr val="000103"/>
    <a:srgbClr val="000405"/>
    <a:srgbClr val="FF8500"/>
    <a:srgbClr val="6BC8C1"/>
    <a:srgbClr val="FFAFFE"/>
    <a:srgbClr val="A3489A"/>
    <a:srgbClr val="DFB33C"/>
    <a:srgbClr val="1B86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21" autoAdjust="0"/>
    <p:restoredTop sz="96056"/>
  </p:normalViewPr>
  <p:slideViewPr>
    <p:cSldViewPr>
      <p:cViewPr varScale="1">
        <p:scale>
          <a:sx n="108" d="100"/>
          <a:sy n="108" d="100"/>
        </p:scale>
        <p:origin x="216" y="416"/>
      </p:cViewPr>
      <p:guideLst>
        <p:guide orient="horz" pos="3884"/>
        <p:guide pos="438"/>
        <p:guide pos="7197"/>
        <p:guide orient="horz" pos="436"/>
        <p:guide orient="horz" pos="25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648683-E332-EB4C-8B4D-2619314E10B9}" type="datetimeFigureOut">
              <a:rPr lang="en-US" smtClean="0"/>
              <a:t>5/30/24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0EF876-2E9B-E640-944B-FB2738B37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356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EF876-2E9B-E640-944B-FB2738B373D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188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EF876-2E9B-E640-944B-FB2738B373D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393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0EF876-2E9B-E640-944B-FB2738B373D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260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68E1E-0E44-426D-905E-8AD9B19D2182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30.05.2024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‘Give to Caesar the things that are Caesar’s,’ Jesus replied, ‘and give to God the things that are God’s.’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0EF876-2E9B-E640-944B-FB2738B373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32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9272A-2B98-9025-CEE8-0334CC87C9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975716-91BC-8C81-FF60-0EE34EEC5A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48306C-0FA3-3DB1-74CA-5D6E3530B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D86B0-EF99-5241-A8A3-03E8B347228B}" type="datetimeFigureOut">
              <a:rPr lang="en-US" smtClean="0"/>
              <a:t>5/30/24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516E35-847A-B9F5-30E0-09311BAB5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F702BB-056F-76B6-69DD-D962955BF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0E04C-B33F-FB4E-B111-9D6F952D4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313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3208B-5A8F-9F0E-6796-234BCC0C0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1CF7B6-DD25-4EE5-2C27-2948199D37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C8FA0A-DEC0-E8DC-DF5D-771FF262A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D86B0-EF99-5241-A8A3-03E8B347228B}" type="datetimeFigureOut">
              <a:rPr lang="en-US" smtClean="0"/>
              <a:t>5/30/24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F599C6-5937-5259-9A98-AD56EFD65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9B471-EBF8-5930-2040-BCD9718BF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0E04C-B33F-FB4E-B111-9D6F952D4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971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236103-2803-5C1E-498A-C63D5005D9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24F3AC-FD8A-ECFC-C911-662C8159C3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EDB88-6D05-2965-2AE7-6B9C0A6CE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D86B0-EF99-5241-A8A3-03E8B347228B}" type="datetimeFigureOut">
              <a:rPr lang="en-US" smtClean="0"/>
              <a:t>5/30/24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8A7B2A-461A-6201-9F78-F1C73A399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A277B-84B6-8352-9408-188316136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0E04C-B33F-FB4E-B111-9D6F952D4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034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3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738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1135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6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106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323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7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7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3020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7821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3189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777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70325-127A-B956-2559-535B3F707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41C5F-3B07-BADD-347D-59734899FB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B1603-740B-6885-B434-9D24617F4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D86B0-EF99-5241-A8A3-03E8B347228B}" type="datetimeFigureOut">
              <a:rPr lang="en-US" smtClean="0"/>
              <a:t>5/30/24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0C8F2-0485-D46D-E333-ED696C0B3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DB578-CF67-AEF6-8FF0-92CDC728C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0E04C-B33F-FB4E-B111-9D6F952D4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250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1368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802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382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B2CA-DDD4-98BB-D24E-CE5E1C7CC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267640-E6A5-E30B-DAD4-F45B53069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E102F-8AD9-9F21-E5EA-9C9F1E83B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D86B0-EF99-5241-A8A3-03E8B347228B}" type="datetimeFigureOut">
              <a:rPr lang="en-US" smtClean="0"/>
              <a:t>5/30/24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023C4-6780-A92A-0D98-4592C8A7C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8F7877-B761-A5AD-DFEA-31EE37C1F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0E04C-B33F-FB4E-B111-9D6F952D4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353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FD7BF-568A-E168-3F82-408BF64EC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7E16F-A12A-DCDB-95BA-EC818EEE89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0AB940-F3D6-3814-D966-BECF9A346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E3396F-E28B-3F13-9B35-D444FADB7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D86B0-EF99-5241-A8A3-03E8B347228B}" type="datetimeFigureOut">
              <a:rPr lang="en-US" smtClean="0"/>
              <a:t>5/30/24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CD32EB-C78B-B147-90BB-E9E21AD7D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974B8E-FFAC-E024-2EAD-899C23E2A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0E04C-B33F-FB4E-B111-9D6F952D4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44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EAE06-9E40-69B9-A1BE-E82312AFD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CE3C8E-D179-5A9F-53AE-460023A38D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B58CC1-B024-8A7C-A0B6-B3B375654D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5E835A-027F-D523-D02F-EDB9F05783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096B92-2719-70DF-3734-07287AF077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904A29-6DDC-8FE9-6E97-3B81B7F55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D86B0-EF99-5241-A8A3-03E8B347228B}" type="datetimeFigureOut">
              <a:rPr lang="en-US" smtClean="0"/>
              <a:t>5/30/24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F606AC-BB69-ADB5-3ED0-180105D52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7DC7A6-5786-47D7-AF6B-BDBF75B47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0E04C-B33F-FB4E-B111-9D6F952D4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920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2FE3D-74DF-976E-8B8A-09BDB724F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CC528F-3022-BE6C-B8B4-B4C555004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D86B0-EF99-5241-A8A3-03E8B347228B}" type="datetimeFigureOut">
              <a:rPr lang="en-US" smtClean="0"/>
              <a:t>5/30/24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7234CB-6C36-C13C-F75C-371452A8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687F45-252F-CCC8-B163-C5A9DDA46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0E04C-B33F-FB4E-B111-9D6F952D4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224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7F9A26-5DD0-FB5E-9CE1-BF4180649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D86B0-EF99-5241-A8A3-03E8B347228B}" type="datetimeFigureOut">
              <a:rPr lang="en-US" smtClean="0"/>
              <a:t>5/30/24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B578A2-EAA5-C5FA-10B5-BF66606C5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06F6DD-5FDA-A503-41E0-FE996B386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0E04C-B33F-FB4E-B111-9D6F952D4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847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C8877-D227-A138-0CDB-A6F45DECB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473094-C38C-00A6-F7A6-3A3266AEA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96E75B-3D77-7C87-D5D3-7A53EC32C3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B403FB-DF8D-AA15-61C2-42F744671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D86B0-EF99-5241-A8A3-03E8B347228B}" type="datetimeFigureOut">
              <a:rPr lang="en-US" smtClean="0"/>
              <a:t>5/30/24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D5590C-26C1-052A-EF9C-ADD2B5389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1EFC7B-16C2-137A-EC94-FB97849FE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0E04C-B33F-FB4E-B111-9D6F952D4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24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27BD1-EB6F-FDF0-3DBF-226133CB8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033CE4-59D8-DD99-0E32-B2131AFEF5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07B559-5D7F-1063-738E-876B0D25BC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B8516-CB2A-E820-DF0D-513235C59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D86B0-EF99-5241-A8A3-03E8B347228B}" type="datetimeFigureOut">
              <a:rPr lang="en-US" smtClean="0"/>
              <a:t>5/30/24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A5581E-1719-26E9-8CB2-A96A32107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7EB2B7-7B15-BF73-6DD4-8DB050EBA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0E04C-B33F-FB4E-B111-9D6F952D4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228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A0EF3-A411-E324-366F-D150BF8E9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AF0E83-26B2-7B7C-96F2-C62CBC78F4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203DE-6A2C-EEC8-34EF-DA4AD506E8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8D86B0-EF99-5241-A8A3-03E8B347228B}" type="datetimeFigureOut">
              <a:rPr lang="en-US" smtClean="0"/>
              <a:t>5/30/24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F5795-C75E-771B-2F26-B673321966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F0B4F7-2A86-F957-B7DB-85745B1C75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0E04C-B33F-FB4E-B111-9D6F952D4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059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66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table with food&#10;&#10;Description automatically generated">
            <a:extLst>
              <a:ext uri="{FF2B5EF4-FFF2-40B4-BE49-F238E27FC236}">
                <a16:creationId xmlns:a16="http://schemas.microsoft.com/office/drawing/2014/main" id="{ADB2CD8C-0713-D38F-3466-58540D9F69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3752" y="-1"/>
            <a:ext cx="8328249" cy="6858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083FA0-C30D-4FED-855A-E2F5AA9DFB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237214" y="0"/>
            <a:ext cx="7954785" cy="6883067"/>
          </a:xfrm>
          <a:prstGeom prst="rect">
            <a:avLst/>
          </a:prstGeom>
        </p:spPr>
      </p:pic>
      <p:pic>
        <p:nvPicPr>
          <p:cNvPr id="5" name="Picture 4" descr="A piece of paper with a black background&#10;&#10;Description automatically generated">
            <a:extLst>
              <a:ext uri="{FF2B5EF4-FFF2-40B4-BE49-F238E27FC236}">
                <a16:creationId xmlns:a16="http://schemas.microsoft.com/office/drawing/2014/main" id="{2419F965-AB24-D66E-AAA2-6977E4088F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2722" y="-1395536"/>
            <a:ext cx="6122737" cy="8541568"/>
          </a:xfrm>
          <a:prstGeom prst="rect">
            <a:avLst/>
          </a:prstGeom>
        </p:spPr>
      </p:pic>
      <p:pic>
        <p:nvPicPr>
          <p:cNvPr id="14" name="Picture 13" descr="A pattern of bananas on a pink background&#10;&#10;Description automatically generated">
            <a:extLst>
              <a:ext uri="{FF2B5EF4-FFF2-40B4-BE49-F238E27FC236}">
                <a16:creationId xmlns:a16="http://schemas.microsoft.com/office/drawing/2014/main" id="{FE7818B9-A7E6-676A-3B93-AB3B6A9ADC6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757587">
            <a:off x="-191911" y="-6617287"/>
            <a:ext cx="6324191" cy="92493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15B41D-D454-89A7-6B88-D728ED0A3142}"/>
              </a:ext>
            </a:extLst>
          </p:cNvPr>
          <p:cNvSpPr txBox="1"/>
          <p:nvPr/>
        </p:nvSpPr>
        <p:spPr>
          <a:xfrm>
            <a:off x="636458" y="5072801"/>
            <a:ext cx="4667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213D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Exploring the heart of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213D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213D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the Christian message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213D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213D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of hope over four meals.</a:t>
            </a:r>
          </a:p>
        </p:txBody>
      </p:sp>
      <p:pic>
        <p:nvPicPr>
          <p:cNvPr id="6" name="Picture 5" descr="A logo with green leaves&#10;&#10;Description automatically generated">
            <a:extLst>
              <a:ext uri="{FF2B5EF4-FFF2-40B4-BE49-F238E27FC236}">
                <a16:creationId xmlns:a16="http://schemas.microsoft.com/office/drawing/2014/main" id="{CB23BEE3-3D78-1B56-B669-6470A2D2753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191" y="2132855"/>
            <a:ext cx="3420159" cy="264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324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owl of vegetables and a fork&#10;&#10;Description automatically generated">
            <a:extLst>
              <a:ext uri="{FF2B5EF4-FFF2-40B4-BE49-F238E27FC236}">
                <a16:creationId xmlns:a16="http://schemas.microsoft.com/office/drawing/2014/main" id="{F1714098-0ECA-A2A7-7B84-3EAEBDF925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07"/>
          <a:stretch/>
        </p:blipFill>
        <p:spPr>
          <a:xfrm>
            <a:off x="4745058" y="0"/>
            <a:ext cx="7543630" cy="6869073"/>
          </a:xfrm>
          <a:prstGeom prst="rect">
            <a:avLst/>
          </a:prstGeom>
        </p:spPr>
      </p:pic>
      <p:pic>
        <p:nvPicPr>
          <p:cNvPr id="5" name="Picture 4" descr="A green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A7D43D91-8CE3-AB51-12A3-093BD07C65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3024" y="0"/>
            <a:ext cx="5429201" cy="6869073"/>
          </a:xfrm>
          <a:prstGeom prst="rect">
            <a:avLst/>
          </a:prstGeom>
        </p:spPr>
      </p:pic>
      <p:pic>
        <p:nvPicPr>
          <p:cNvPr id="11" name="Picture 10" descr="A blue rectangle with black background&#10;&#10;Description automatically generated">
            <a:extLst>
              <a:ext uri="{FF2B5EF4-FFF2-40B4-BE49-F238E27FC236}">
                <a16:creationId xmlns:a16="http://schemas.microsoft.com/office/drawing/2014/main" id="{3E05FC8F-2F5C-3060-8BBE-81C92452F4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180841" y="-683463"/>
            <a:ext cx="6336704" cy="68801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FA757A-FD54-9CDE-8FD4-468737D5B54F}"/>
              </a:ext>
            </a:extLst>
          </p:cNvPr>
          <p:cNvSpPr txBox="1"/>
          <p:nvPr/>
        </p:nvSpPr>
        <p:spPr>
          <a:xfrm>
            <a:off x="626908" y="1998138"/>
            <a:ext cx="6101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2400" b="1" dirty="0">
                <a:solidFill>
                  <a:srgbClr val="DFB33C"/>
                </a:solidFill>
                <a:latin typeface="Avenir Next LT Pro" panose="020B0504020202020204" pitchFamily="34" charset="0"/>
              </a:rPr>
              <a:t>Week One</a:t>
            </a:r>
            <a:endParaRPr kumimoji="0" lang="en-AU" sz="2400" b="1" u="none" strike="noStrike" kern="1200" cap="none" spc="0" normalizeH="0" baseline="0" noProof="0" dirty="0">
              <a:ln>
                <a:noFill/>
              </a:ln>
              <a:solidFill>
                <a:srgbClr val="DFB33C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08AF77-39C2-69EC-F2EC-A8E2ED2F9A90}"/>
              </a:ext>
            </a:extLst>
          </p:cNvPr>
          <p:cNvSpPr txBox="1"/>
          <p:nvPr/>
        </p:nvSpPr>
        <p:spPr>
          <a:xfrm>
            <a:off x="591040" y="2645743"/>
            <a:ext cx="6101217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9600" dirty="0">
                <a:solidFill>
                  <a:srgbClr val="F1E5CD"/>
                </a:solidFill>
                <a:latin typeface="Bigshot One" panose="02000503020000020004" pitchFamily="2" charset="77"/>
              </a:rPr>
              <a:t>It Was Good!</a:t>
            </a:r>
            <a:endParaRPr kumimoji="0" lang="en-AU" sz="9600" b="0" i="0" u="none" strike="noStrike" kern="1200" cap="none" spc="0" normalizeH="0" baseline="0" noProof="0" dirty="0">
              <a:ln>
                <a:noFill/>
              </a:ln>
              <a:solidFill>
                <a:srgbClr val="F1E5CD"/>
              </a:solidFill>
              <a:effectLst/>
              <a:uLnTx/>
              <a:uFillTx/>
              <a:latin typeface="Bigshot One" panose="02000503020000020004" pitchFamily="2" charset="77"/>
            </a:endParaRPr>
          </a:p>
        </p:txBody>
      </p:sp>
      <p:pic>
        <p:nvPicPr>
          <p:cNvPr id="17" name="Picture 16" descr="A white and blue pattern on a white surface&#10;&#10;Description automatically generated">
            <a:extLst>
              <a:ext uri="{FF2B5EF4-FFF2-40B4-BE49-F238E27FC236}">
                <a16:creationId xmlns:a16="http://schemas.microsoft.com/office/drawing/2014/main" id="{0407CB27-B024-9D16-39C1-47C42A7F04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80580">
            <a:off x="13666218" y="4224424"/>
            <a:ext cx="2506887" cy="4522804"/>
          </a:xfrm>
          <a:prstGeom prst="rect">
            <a:avLst/>
          </a:prstGeom>
        </p:spPr>
      </p:pic>
      <p:pic>
        <p:nvPicPr>
          <p:cNvPr id="22" name="Picture 21" descr="A blue and green leaf pattern&#10;&#10;Description automatically generated">
            <a:extLst>
              <a:ext uri="{FF2B5EF4-FFF2-40B4-BE49-F238E27FC236}">
                <a16:creationId xmlns:a16="http://schemas.microsoft.com/office/drawing/2014/main" id="{FAB4CE68-39C2-6863-92C8-5DF8E9520A9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4626">
            <a:off x="9245191" y="4317552"/>
            <a:ext cx="4514312" cy="660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73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owl of vegetables and a fork&#10;&#10;Description automatically generated">
            <a:extLst>
              <a:ext uri="{FF2B5EF4-FFF2-40B4-BE49-F238E27FC236}">
                <a16:creationId xmlns:a16="http://schemas.microsoft.com/office/drawing/2014/main" id="{F1714098-0ECA-A2A7-7B84-3EAEBDF925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07"/>
          <a:stretch/>
        </p:blipFill>
        <p:spPr>
          <a:xfrm>
            <a:off x="4745058" y="0"/>
            <a:ext cx="7543630" cy="6869073"/>
          </a:xfrm>
          <a:prstGeom prst="rect">
            <a:avLst/>
          </a:prstGeom>
        </p:spPr>
      </p:pic>
      <p:pic>
        <p:nvPicPr>
          <p:cNvPr id="5" name="Picture 4" descr="A green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A7D43D91-8CE3-AB51-12A3-093BD07C65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971" y="0"/>
            <a:ext cx="6841738" cy="6869073"/>
          </a:xfrm>
          <a:prstGeom prst="rect">
            <a:avLst/>
          </a:prstGeom>
        </p:spPr>
      </p:pic>
      <p:pic>
        <p:nvPicPr>
          <p:cNvPr id="17" name="Picture 16" descr="A white and blue pattern on a white surface&#10;&#10;Description automatically generated">
            <a:extLst>
              <a:ext uri="{FF2B5EF4-FFF2-40B4-BE49-F238E27FC236}">
                <a16:creationId xmlns:a16="http://schemas.microsoft.com/office/drawing/2014/main" id="{0407CB27-B024-9D16-39C1-47C42A7F04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80580">
            <a:off x="13666218" y="4224424"/>
            <a:ext cx="2506887" cy="4522804"/>
          </a:xfrm>
          <a:prstGeom prst="rect">
            <a:avLst/>
          </a:prstGeom>
        </p:spPr>
      </p:pic>
      <p:pic>
        <p:nvPicPr>
          <p:cNvPr id="22" name="Picture 21" descr="A blue and green leaf pattern&#10;&#10;Description automatically generated">
            <a:extLst>
              <a:ext uri="{FF2B5EF4-FFF2-40B4-BE49-F238E27FC236}">
                <a16:creationId xmlns:a16="http://schemas.microsoft.com/office/drawing/2014/main" id="{FAB4CE68-39C2-6863-92C8-5DF8E9520A9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4626">
            <a:off x="9245191" y="4317552"/>
            <a:ext cx="4514312" cy="66023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7F50B6-FB89-4293-A679-9D73C06EB0EF}"/>
              </a:ext>
            </a:extLst>
          </p:cNvPr>
          <p:cNvSpPr txBox="1"/>
          <p:nvPr/>
        </p:nvSpPr>
        <p:spPr>
          <a:xfrm>
            <a:off x="623392" y="530770"/>
            <a:ext cx="5328593" cy="5796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200" dirty="0">
                <a:solidFill>
                  <a:srgbClr val="10213D"/>
                </a:solidFill>
                <a:effectLst/>
                <a:latin typeface="Avenir Next LT Pro" panose="020B0504020202020204" pitchFamily="34" charset="0"/>
              </a:rPr>
              <a:t>Then God said, “I give you every </a:t>
            </a:r>
            <a:br>
              <a:rPr lang="en-AU" sz="2200" dirty="0">
                <a:solidFill>
                  <a:srgbClr val="10213D"/>
                </a:solidFill>
                <a:effectLst/>
                <a:latin typeface="Avenir Next LT Pro" panose="020B0504020202020204" pitchFamily="34" charset="0"/>
              </a:rPr>
            </a:br>
            <a:r>
              <a:rPr lang="en-AU" sz="2200" dirty="0">
                <a:solidFill>
                  <a:srgbClr val="10213D"/>
                </a:solidFill>
                <a:effectLst/>
                <a:latin typeface="Avenir Next LT Pro" panose="020B0504020202020204" pitchFamily="34" charset="0"/>
              </a:rPr>
              <a:t>seed-bearing plant on the face of the </a:t>
            </a:r>
            <a:br>
              <a:rPr lang="en-AU" sz="2200" dirty="0">
                <a:solidFill>
                  <a:srgbClr val="10213D"/>
                </a:solidFill>
                <a:effectLst/>
                <a:latin typeface="Avenir Next LT Pro" panose="020B0504020202020204" pitchFamily="34" charset="0"/>
              </a:rPr>
            </a:br>
            <a:r>
              <a:rPr lang="en-AU" sz="2200" dirty="0">
                <a:solidFill>
                  <a:srgbClr val="10213D"/>
                </a:solidFill>
                <a:effectLst/>
                <a:latin typeface="Avenir Next LT Pro" panose="020B0504020202020204" pitchFamily="34" charset="0"/>
              </a:rPr>
              <a:t>whole earth and every tree that has fruit </a:t>
            </a:r>
            <a:br>
              <a:rPr lang="en-AU" sz="2200" dirty="0">
                <a:solidFill>
                  <a:srgbClr val="10213D"/>
                </a:solidFill>
                <a:effectLst/>
                <a:latin typeface="Avenir Next LT Pro" panose="020B0504020202020204" pitchFamily="34" charset="0"/>
              </a:rPr>
            </a:br>
            <a:r>
              <a:rPr lang="en-AU" sz="2200" dirty="0">
                <a:solidFill>
                  <a:srgbClr val="10213D"/>
                </a:solidFill>
                <a:effectLst/>
                <a:latin typeface="Avenir Next LT Pro" panose="020B0504020202020204" pitchFamily="34" charset="0"/>
              </a:rPr>
              <a:t>with seed in it. They will be yours for food. </a:t>
            </a:r>
            <a:endParaRPr lang="en-AU" sz="2200" baseline="30000" dirty="0">
              <a:solidFill>
                <a:srgbClr val="10213D"/>
              </a:solidFill>
              <a:latin typeface="Avenir Next LT Pro" panose="020B0504020202020204" pitchFamily="34" charset="0"/>
            </a:endParaRPr>
          </a:p>
          <a:p>
            <a:endParaRPr lang="en-AU" sz="2200" baseline="30000" dirty="0">
              <a:solidFill>
                <a:srgbClr val="10213D"/>
              </a:solidFill>
              <a:effectLst/>
              <a:latin typeface="Avenir Next LT Pro" panose="020B0504020202020204" pitchFamily="34" charset="0"/>
            </a:endParaRPr>
          </a:p>
          <a:p>
            <a:r>
              <a:rPr lang="en-AU" sz="2200" dirty="0">
                <a:solidFill>
                  <a:srgbClr val="10213D"/>
                </a:solidFill>
                <a:effectLst/>
                <a:latin typeface="Avenir Next LT Pro" panose="020B0504020202020204" pitchFamily="34" charset="0"/>
              </a:rPr>
              <a:t>And to all the beasts of the earth and all </a:t>
            </a:r>
            <a:br>
              <a:rPr lang="en-AU" sz="2200" dirty="0">
                <a:solidFill>
                  <a:srgbClr val="10213D"/>
                </a:solidFill>
                <a:effectLst/>
                <a:latin typeface="Avenir Next LT Pro" panose="020B0504020202020204" pitchFamily="34" charset="0"/>
              </a:rPr>
            </a:br>
            <a:r>
              <a:rPr lang="en-AU" sz="2200" dirty="0">
                <a:solidFill>
                  <a:srgbClr val="10213D"/>
                </a:solidFill>
                <a:effectLst/>
                <a:latin typeface="Avenir Next LT Pro" panose="020B0504020202020204" pitchFamily="34" charset="0"/>
              </a:rPr>
              <a:t>the birds in the sky and all the creatures </a:t>
            </a:r>
            <a:br>
              <a:rPr lang="en-AU" sz="2200" dirty="0">
                <a:solidFill>
                  <a:srgbClr val="10213D"/>
                </a:solidFill>
                <a:effectLst/>
                <a:latin typeface="Avenir Next LT Pro" panose="020B0504020202020204" pitchFamily="34" charset="0"/>
              </a:rPr>
            </a:br>
            <a:r>
              <a:rPr lang="en-AU" sz="2200" dirty="0">
                <a:solidFill>
                  <a:srgbClr val="10213D"/>
                </a:solidFill>
                <a:effectLst/>
                <a:latin typeface="Avenir Next LT Pro" panose="020B0504020202020204" pitchFamily="34" charset="0"/>
              </a:rPr>
              <a:t>that move along the ground—everything </a:t>
            </a:r>
            <a:br>
              <a:rPr lang="en-AU" sz="2200" dirty="0">
                <a:solidFill>
                  <a:srgbClr val="10213D"/>
                </a:solidFill>
                <a:effectLst/>
                <a:latin typeface="Avenir Next LT Pro" panose="020B0504020202020204" pitchFamily="34" charset="0"/>
              </a:rPr>
            </a:br>
            <a:r>
              <a:rPr lang="en-AU" sz="2200" dirty="0">
                <a:solidFill>
                  <a:srgbClr val="10213D"/>
                </a:solidFill>
                <a:effectLst/>
                <a:latin typeface="Avenir Next LT Pro" panose="020B0504020202020204" pitchFamily="34" charset="0"/>
              </a:rPr>
              <a:t>that has the breath of life in it—I give every green plant for food.” </a:t>
            </a:r>
            <a:br>
              <a:rPr lang="en-AU" sz="2200" dirty="0">
                <a:solidFill>
                  <a:srgbClr val="10213D"/>
                </a:solidFill>
                <a:effectLst/>
                <a:latin typeface="Avenir Next LT Pro" panose="020B0504020202020204" pitchFamily="34" charset="0"/>
              </a:rPr>
            </a:br>
            <a:r>
              <a:rPr lang="en-AU" sz="2200" dirty="0">
                <a:solidFill>
                  <a:srgbClr val="10213D"/>
                </a:solidFill>
                <a:effectLst/>
                <a:latin typeface="Avenir Next LT Pro" panose="020B0504020202020204" pitchFamily="34" charset="0"/>
              </a:rPr>
              <a:t>And it was so.</a:t>
            </a:r>
          </a:p>
          <a:p>
            <a:br>
              <a:rPr lang="en-AU" sz="2200" dirty="0">
                <a:solidFill>
                  <a:srgbClr val="10213D"/>
                </a:solidFill>
                <a:effectLst/>
                <a:latin typeface="Avenir Next LT Pro" panose="020B0504020202020204" pitchFamily="34" charset="0"/>
              </a:rPr>
            </a:br>
            <a:r>
              <a:rPr lang="en-AU" sz="2200" dirty="0">
                <a:solidFill>
                  <a:srgbClr val="10213D"/>
                </a:solidFill>
                <a:effectLst/>
                <a:latin typeface="Avenir Next LT Pro" panose="020B0504020202020204" pitchFamily="34" charset="0"/>
              </a:rPr>
              <a:t>God saw all that he had made</a:t>
            </a:r>
            <a:r>
              <a:rPr lang="en-AU" sz="2200" dirty="0">
                <a:solidFill>
                  <a:srgbClr val="10213D"/>
                </a:solidFill>
                <a:latin typeface="Avenir Next LT Pro" panose="020B0504020202020204" pitchFamily="34" charset="0"/>
              </a:rPr>
              <a:t>, </a:t>
            </a:r>
            <a:br>
              <a:rPr lang="en-AU" sz="2200" dirty="0">
                <a:solidFill>
                  <a:srgbClr val="10213D"/>
                </a:solidFill>
                <a:latin typeface="Avenir Next LT Pro" panose="020B0504020202020204" pitchFamily="34" charset="0"/>
              </a:rPr>
            </a:br>
            <a:r>
              <a:rPr lang="en-AU" sz="2200" dirty="0">
                <a:solidFill>
                  <a:srgbClr val="10213D"/>
                </a:solidFill>
                <a:latin typeface="Avenir Next LT Pro" panose="020B0504020202020204" pitchFamily="34" charset="0"/>
              </a:rPr>
              <a:t>and it was very good.</a:t>
            </a:r>
            <a:endParaRPr lang="en-AU" sz="2200" dirty="0">
              <a:solidFill>
                <a:srgbClr val="10213D"/>
              </a:solidFill>
              <a:effectLst/>
              <a:latin typeface="Avenir Next LT Pro" panose="020B0504020202020204" pitchFamily="34" charset="0"/>
            </a:endParaRPr>
          </a:p>
          <a:p>
            <a:pPr marL="0" marR="0" lvl="0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endParaRPr kumimoji="0" lang="en-AU" sz="2400" b="1" u="none" strike="noStrike" kern="1200" cap="none" spc="0" normalizeH="0" baseline="0" noProof="0" dirty="0">
              <a:ln>
                <a:noFill/>
              </a:ln>
              <a:solidFill>
                <a:srgbClr val="10213D"/>
              </a:solidFill>
              <a:effectLst/>
              <a:uLnTx/>
              <a:uFillTx/>
              <a:latin typeface="AvenirNext LT Pro Bold" panose="020B0504020202020204" pitchFamily="34" charset="0"/>
            </a:endParaRPr>
          </a:p>
          <a:p>
            <a:pPr marL="0" marR="0" lvl="0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en-AU" sz="2400" u="none" strike="noStrike" kern="1200" cap="none" spc="0" normalizeH="0" baseline="0" noProof="0" dirty="0">
                <a:ln>
                  <a:noFill/>
                </a:ln>
                <a:solidFill>
                  <a:srgbClr val="10213D"/>
                </a:solidFill>
                <a:effectLst/>
                <a:uLnTx/>
                <a:uFillTx/>
                <a:latin typeface="Bigshot One" panose="02000503020000020004" pitchFamily="2" charset="77"/>
              </a:rPr>
              <a:t>Genesis 1:29-30</a:t>
            </a:r>
          </a:p>
        </p:txBody>
      </p:sp>
    </p:spTree>
    <p:extLst>
      <p:ext uri="{BB962C8B-B14F-4D97-AF65-F5344CB8AC3E}">
        <p14:creationId xmlns:p14="http://schemas.microsoft.com/office/powerpoint/2010/main" val="2374872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245088-D456-753F-4096-CC5C1F6DF6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3213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08AF77-39C2-69EC-F2EC-A8E2ED2F9A90}"/>
              </a:ext>
            </a:extLst>
          </p:cNvPr>
          <p:cNvSpPr txBox="1"/>
          <p:nvPr/>
        </p:nvSpPr>
        <p:spPr>
          <a:xfrm>
            <a:off x="3364836" y="2538466"/>
            <a:ext cx="5400600" cy="2235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19900" dirty="0">
                <a:solidFill>
                  <a:srgbClr val="F1E5CD"/>
                </a:solidFill>
                <a:latin typeface="Bigshot One" panose="02000503020000020004" pitchFamily="2" charset="77"/>
              </a:rPr>
              <a:t>GOD</a:t>
            </a:r>
            <a:endParaRPr kumimoji="0" lang="en-AU" sz="19900" b="0" i="0" u="none" strike="noStrike" kern="1200" cap="none" spc="0" normalizeH="0" baseline="0" noProof="0" dirty="0">
              <a:ln>
                <a:noFill/>
              </a:ln>
              <a:solidFill>
                <a:srgbClr val="F1E5CD"/>
              </a:solidFill>
              <a:effectLst/>
              <a:uLnTx/>
              <a:uFillTx/>
              <a:latin typeface="Bigshot One" panose="02000503020000020004" pitchFamily="2" charset="77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B00E1A8-9DC1-326F-4DB0-AED5344D8E08}"/>
              </a:ext>
            </a:extLst>
          </p:cNvPr>
          <p:cNvGrpSpPr/>
          <p:nvPr/>
        </p:nvGrpSpPr>
        <p:grpSpPr>
          <a:xfrm>
            <a:off x="623391" y="199673"/>
            <a:ext cx="10911912" cy="285175"/>
            <a:chOff x="623391" y="199673"/>
            <a:chExt cx="10911912" cy="28517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37F46F8-E452-3792-5A72-B9D502239B50}"/>
                </a:ext>
              </a:extLst>
            </p:cNvPr>
            <p:cNvSpPr txBox="1"/>
            <p:nvPr/>
          </p:nvSpPr>
          <p:spPr>
            <a:xfrm>
              <a:off x="623391" y="207849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Taste &amp; See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2C288BC-AB20-8575-C35E-63321CE09F1B}"/>
                </a:ext>
              </a:extLst>
            </p:cNvPr>
            <p:cNvSpPr txBox="1"/>
            <p:nvPr/>
          </p:nvSpPr>
          <p:spPr>
            <a:xfrm>
              <a:off x="9889512" y="199673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Week 1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A332865-566B-CD5D-491D-296650825049}"/>
                </a:ext>
              </a:extLst>
            </p:cNvPr>
            <p:cNvCxnSpPr>
              <a:cxnSpLocks/>
            </p:cNvCxnSpPr>
            <p:nvPr/>
          </p:nvCxnSpPr>
          <p:spPr>
            <a:xfrm>
              <a:off x="705034" y="476672"/>
              <a:ext cx="10720204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58086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245088-D456-753F-4096-CC5C1F6DF6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3213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tarry sky with a group of people&#10;&#10;Description automatically generated">
            <a:extLst>
              <a:ext uri="{FF2B5EF4-FFF2-40B4-BE49-F238E27FC236}">
                <a16:creationId xmlns:a16="http://schemas.microsoft.com/office/drawing/2014/main" id="{98ECBF68-2848-E2E1-9226-835AAED060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142" y="0"/>
            <a:ext cx="1220855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08AF77-39C2-69EC-F2EC-A8E2ED2F9A90}"/>
              </a:ext>
            </a:extLst>
          </p:cNvPr>
          <p:cNvSpPr txBox="1"/>
          <p:nvPr/>
        </p:nvSpPr>
        <p:spPr>
          <a:xfrm>
            <a:off x="3364836" y="2538466"/>
            <a:ext cx="5400600" cy="2235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19900" dirty="0">
                <a:solidFill>
                  <a:srgbClr val="F1E5CD"/>
                </a:solidFill>
                <a:latin typeface="Bigshot One" panose="02000503020000020004" pitchFamily="2" charset="77"/>
              </a:rPr>
              <a:t>GOD</a:t>
            </a:r>
            <a:endParaRPr kumimoji="0" lang="en-AU" sz="19900" b="0" i="0" u="none" strike="noStrike" kern="1200" cap="none" spc="0" normalizeH="0" baseline="0" noProof="0" dirty="0">
              <a:ln>
                <a:noFill/>
              </a:ln>
              <a:solidFill>
                <a:srgbClr val="F1E5CD"/>
              </a:solidFill>
              <a:effectLst/>
              <a:uLnTx/>
              <a:uFillTx/>
              <a:latin typeface="Bigshot One" panose="02000503020000020004" pitchFamily="2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C52354D-D9EF-166B-CD47-31DCB2DFB9AF}"/>
              </a:ext>
            </a:extLst>
          </p:cNvPr>
          <p:cNvSpPr txBox="1"/>
          <p:nvPr/>
        </p:nvSpPr>
        <p:spPr>
          <a:xfrm>
            <a:off x="623391" y="207849"/>
            <a:ext cx="1645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1200" dirty="0">
                <a:solidFill>
                  <a:srgbClr val="10213D"/>
                </a:solidFill>
                <a:latin typeface="AvenirNext LT Pro Bold"/>
              </a:rPr>
              <a:t>Taste &amp; See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10213D"/>
              </a:solidFill>
              <a:effectLst/>
              <a:uLnTx/>
              <a:uFillTx/>
              <a:latin typeface="AvenirNext LT Pro Bold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79B921-BB14-E967-020A-5B030FF22B4C}"/>
              </a:ext>
            </a:extLst>
          </p:cNvPr>
          <p:cNvSpPr txBox="1"/>
          <p:nvPr/>
        </p:nvSpPr>
        <p:spPr>
          <a:xfrm>
            <a:off x="9889512" y="199673"/>
            <a:ext cx="1645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1200" dirty="0">
                <a:solidFill>
                  <a:srgbClr val="10213D"/>
                </a:solidFill>
                <a:latin typeface="AvenirNext LT Pro Bold"/>
              </a:rPr>
              <a:t>Week 1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10213D"/>
              </a:solidFill>
              <a:effectLst/>
              <a:uLnTx/>
              <a:uFillTx/>
              <a:latin typeface="AvenirNext LT Pro Bold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F71D39-D518-F7EF-FFC5-AF09333E56D5}"/>
              </a:ext>
            </a:extLst>
          </p:cNvPr>
          <p:cNvSpPr txBox="1"/>
          <p:nvPr/>
        </p:nvSpPr>
        <p:spPr>
          <a:xfrm>
            <a:off x="3503712" y="4479503"/>
            <a:ext cx="6101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24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In the beginning…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5607E6F-0F82-9BB5-A22F-69385E9CEA40}"/>
              </a:ext>
            </a:extLst>
          </p:cNvPr>
          <p:cNvGrpSpPr/>
          <p:nvPr/>
        </p:nvGrpSpPr>
        <p:grpSpPr>
          <a:xfrm>
            <a:off x="623391" y="199673"/>
            <a:ext cx="10911912" cy="285175"/>
            <a:chOff x="623391" y="199673"/>
            <a:chExt cx="10911912" cy="28517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CA2243-2A03-DFB2-E383-0BC34BF430F6}"/>
                </a:ext>
              </a:extLst>
            </p:cNvPr>
            <p:cNvSpPr txBox="1"/>
            <p:nvPr/>
          </p:nvSpPr>
          <p:spPr>
            <a:xfrm>
              <a:off x="623391" y="207849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Taste &amp; See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EB30115-8C24-90DB-4655-95B2ECE78DCA}"/>
                </a:ext>
              </a:extLst>
            </p:cNvPr>
            <p:cNvSpPr txBox="1"/>
            <p:nvPr/>
          </p:nvSpPr>
          <p:spPr>
            <a:xfrm>
              <a:off x="9889512" y="199673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Week 1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82B363C-5EC4-E1FC-486E-432234C4C3AB}"/>
                </a:ext>
              </a:extLst>
            </p:cNvPr>
            <p:cNvCxnSpPr>
              <a:cxnSpLocks/>
            </p:cNvCxnSpPr>
            <p:nvPr/>
          </p:nvCxnSpPr>
          <p:spPr>
            <a:xfrm>
              <a:off x="705034" y="476672"/>
              <a:ext cx="10720204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69364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245088-D456-753F-4096-CC5C1F6DF6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3213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tarry sky with a group of people&#10;&#10;Description automatically generated">
            <a:extLst>
              <a:ext uri="{FF2B5EF4-FFF2-40B4-BE49-F238E27FC236}">
                <a16:creationId xmlns:a16="http://schemas.microsoft.com/office/drawing/2014/main" id="{98ECBF68-2848-E2E1-9226-835AAED060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142" y="0"/>
            <a:ext cx="1220855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08AF77-39C2-69EC-F2EC-A8E2ED2F9A90}"/>
              </a:ext>
            </a:extLst>
          </p:cNvPr>
          <p:cNvSpPr txBox="1"/>
          <p:nvPr/>
        </p:nvSpPr>
        <p:spPr>
          <a:xfrm>
            <a:off x="3364836" y="2538466"/>
            <a:ext cx="5400600" cy="2235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19900" dirty="0">
                <a:solidFill>
                  <a:srgbClr val="F1E5CD"/>
                </a:solidFill>
                <a:latin typeface="Bigshot One" panose="02000503020000020004" pitchFamily="2" charset="77"/>
              </a:rPr>
              <a:t>GOD</a:t>
            </a:r>
            <a:endParaRPr kumimoji="0" lang="en-AU" sz="19900" b="0" i="0" u="none" strike="noStrike" kern="1200" cap="none" spc="0" normalizeH="0" baseline="0" noProof="0" dirty="0">
              <a:ln>
                <a:noFill/>
              </a:ln>
              <a:solidFill>
                <a:srgbClr val="F1E5CD"/>
              </a:solidFill>
              <a:effectLst/>
              <a:uLnTx/>
              <a:uFillTx/>
              <a:latin typeface="Bigshot One" panose="02000503020000020004" pitchFamily="2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C52354D-D9EF-166B-CD47-31DCB2DFB9AF}"/>
              </a:ext>
            </a:extLst>
          </p:cNvPr>
          <p:cNvSpPr txBox="1"/>
          <p:nvPr/>
        </p:nvSpPr>
        <p:spPr>
          <a:xfrm>
            <a:off x="623391" y="207849"/>
            <a:ext cx="1645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1200" dirty="0">
                <a:solidFill>
                  <a:srgbClr val="10213D"/>
                </a:solidFill>
                <a:latin typeface="AvenirNext LT Pro Bold"/>
              </a:rPr>
              <a:t>Taste &amp; See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10213D"/>
              </a:solidFill>
              <a:effectLst/>
              <a:uLnTx/>
              <a:uFillTx/>
              <a:latin typeface="AvenirNext LT Pro Bold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79B921-BB14-E967-020A-5B030FF22B4C}"/>
              </a:ext>
            </a:extLst>
          </p:cNvPr>
          <p:cNvSpPr txBox="1"/>
          <p:nvPr/>
        </p:nvSpPr>
        <p:spPr>
          <a:xfrm>
            <a:off x="9889512" y="199673"/>
            <a:ext cx="1645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1200" dirty="0">
                <a:solidFill>
                  <a:srgbClr val="10213D"/>
                </a:solidFill>
                <a:latin typeface="AvenirNext LT Pro Bold"/>
              </a:rPr>
              <a:t>Week 1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10213D"/>
              </a:solidFill>
              <a:effectLst/>
              <a:uLnTx/>
              <a:uFillTx/>
              <a:latin typeface="AvenirNext LT Pro Bold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F71D39-D518-F7EF-FFC5-AF09333E56D5}"/>
              </a:ext>
            </a:extLst>
          </p:cNvPr>
          <p:cNvSpPr txBox="1"/>
          <p:nvPr/>
        </p:nvSpPr>
        <p:spPr>
          <a:xfrm>
            <a:off x="3503713" y="4479503"/>
            <a:ext cx="504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rgbClr val="F1E5CD"/>
                </a:solidFill>
                <a:latin typeface="Avenir Next LT Pro" panose="020B0504020202020204" pitchFamily="34" charset="0"/>
              </a:rPr>
              <a:t>In the beginning God created the heavens and the earth.   </a:t>
            </a:r>
            <a:r>
              <a:rPr lang="en-AU" sz="2400" dirty="0">
                <a:solidFill>
                  <a:srgbClr val="F1E5CD"/>
                </a:solidFill>
                <a:latin typeface="Bigshot One" panose="02000503020000020004" pitchFamily="2" charset="0"/>
              </a:rPr>
              <a:t>Genesis 1:1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988AEB7-97C4-370B-521D-C095E472082C}"/>
              </a:ext>
            </a:extLst>
          </p:cNvPr>
          <p:cNvGrpSpPr/>
          <p:nvPr/>
        </p:nvGrpSpPr>
        <p:grpSpPr>
          <a:xfrm>
            <a:off x="623391" y="199673"/>
            <a:ext cx="10911912" cy="285175"/>
            <a:chOff x="623391" y="199673"/>
            <a:chExt cx="10911912" cy="28517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524860F-ACAD-73F9-CBE3-EF591B7B39D4}"/>
                </a:ext>
              </a:extLst>
            </p:cNvPr>
            <p:cNvSpPr txBox="1"/>
            <p:nvPr/>
          </p:nvSpPr>
          <p:spPr>
            <a:xfrm>
              <a:off x="623391" y="207849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Taste &amp; See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C04E028-0302-3802-5632-D00F6279ECE2}"/>
                </a:ext>
              </a:extLst>
            </p:cNvPr>
            <p:cNvSpPr txBox="1"/>
            <p:nvPr/>
          </p:nvSpPr>
          <p:spPr>
            <a:xfrm>
              <a:off x="9889512" y="199673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Week 1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594F46A-E4B8-F251-EE56-B73768C6AB36}"/>
                </a:ext>
              </a:extLst>
            </p:cNvPr>
            <p:cNvCxnSpPr>
              <a:cxnSpLocks/>
            </p:cNvCxnSpPr>
            <p:nvPr/>
          </p:nvCxnSpPr>
          <p:spPr>
            <a:xfrm>
              <a:off x="705034" y="476672"/>
              <a:ext cx="10720204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88453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F4639D-6006-9EC3-396C-F45F3B0092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503285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CF2DBE7-1183-F88F-70AE-3A0E1DB96228}"/>
              </a:ext>
            </a:extLst>
          </p:cNvPr>
          <p:cNvGrpSpPr/>
          <p:nvPr/>
        </p:nvGrpSpPr>
        <p:grpSpPr>
          <a:xfrm>
            <a:off x="623391" y="199673"/>
            <a:ext cx="10911912" cy="285175"/>
            <a:chOff x="623391" y="199673"/>
            <a:chExt cx="10911912" cy="28517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CB7CDA5-B081-7D55-6891-A6D03AB7E9FB}"/>
                </a:ext>
              </a:extLst>
            </p:cNvPr>
            <p:cNvSpPr txBox="1"/>
            <p:nvPr/>
          </p:nvSpPr>
          <p:spPr>
            <a:xfrm>
              <a:off x="623391" y="207849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Taste &amp; See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AF8C0FC-4CB5-20B2-B0F1-8408B15962FA}"/>
                </a:ext>
              </a:extLst>
            </p:cNvPr>
            <p:cNvSpPr txBox="1"/>
            <p:nvPr/>
          </p:nvSpPr>
          <p:spPr>
            <a:xfrm>
              <a:off x="9889512" y="199673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Week 1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1CAD600-E99C-AC5C-B7F0-4DA10F7E9F9A}"/>
                </a:ext>
              </a:extLst>
            </p:cNvPr>
            <p:cNvCxnSpPr>
              <a:cxnSpLocks/>
            </p:cNvCxnSpPr>
            <p:nvPr/>
          </p:nvCxnSpPr>
          <p:spPr>
            <a:xfrm>
              <a:off x="705034" y="476672"/>
              <a:ext cx="10720204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347915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245088-D456-753F-4096-CC5C1F6DF6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3213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galaxy in space with stars&#10;&#10;Description automatically generated">
            <a:extLst>
              <a:ext uri="{FF2B5EF4-FFF2-40B4-BE49-F238E27FC236}">
                <a16:creationId xmlns:a16="http://schemas.microsoft.com/office/drawing/2014/main" id="{3BAE854C-2BDA-615F-0645-A487639495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7" y="0"/>
            <a:ext cx="1222745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08AF77-39C2-69EC-F2EC-A8E2ED2F9A90}"/>
              </a:ext>
            </a:extLst>
          </p:cNvPr>
          <p:cNvSpPr txBox="1"/>
          <p:nvPr/>
        </p:nvSpPr>
        <p:spPr>
          <a:xfrm>
            <a:off x="517949" y="5326874"/>
            <a:ext cx="11094372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9600" dirty="0">
                <a:solidFill>
                  <a:srgbClr val="F1E5CD"/>
                </a:solidFill>
                <a:latin typeface="Bigshot One" panose="02000503020000020004" pitchFamily="2" charset="77"/>
              </a:rPr>
              <a:t>Creates...</a:t>
            </a:r>
            <a:endParaRPr kumimoji="0" lang="en-AU" sz="9600" b="0" i="0" u="none" strike="noStrike" kern="1200" cap="none" spc="0" normalizeH="0" baseline="0" noProof="0" dirty="0">
              <a:ln>
                <a:noFill/>
              </a:ln>
              <a:solidFill>
                <a:srgbClr val="F1E5CD"/>
              </a:solidFill>
              <a:effectLst/>
              <a:uLnTx/>
              <a:uFillTx/>
              <a:latin typeface="Bigshot One" panose="02000503020000020004" pitchFamily="2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C52354D-D9EF-166B-CD47-31DCB2DFB9AF}"/>
              </a:ext>
            </a:extLst>
          </p:cNvPr>
          <p:cNvSpPr txBox="1"/>
          <p:nvPr/>
        </p:nvSpPr>
        <p:spPr>
          <a:xfrm>
            <a:off x="623391" y="207849"/>
            <a:ext cx="1645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1200" dirty="0">
                <a:solidFill>
                  <a:srgbClr val="10213D"/>
                </a:solidFill>
                <a:latin typeface="AvenirNext LT Pro Bold"/>
              </a:rPr>
              <a:t>Taste &amp; See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10213D"/>
              </a:solidFill>
              <a:effectLst/>
              <a:uLnTx/>
              <a:uFillTx/>
              <a:latin typeface="AvenirNext LT Pro Bold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79B921-BB14-E967-020A-5B030FF22B4C}"/>
              </a:ext>
            </a:extLst>
          </p:cNvPr>
          <p:cNvSpPr txBox="1"/>
          <p:nvPr/>
        </p:nvSpPr>
        <p:spPr>
          <a:xfrm>
            <a:off x="9889512" y="199673"/>
            <a:ext cx="1645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1200" dirty="0">
                <a:solidFill>
                  <a:srgbClr val="10213D"/>
                </a:solidFill>
                <a:latin typeface="AvenirNext LT Pro Bold"/>
              </a:rPr>
              <a:t>Week 1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10213D"/>
              </a:solidFill>
              <a:effectLst/>
              <a:uLnTx/>
              <a:uFillTx/>
              <a:latin typeface="AvenirNext LT Pro Bold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F71D39-D518-F7EF-FFC5-AF09333E56D5}"/>
              </a:ext>
            </a:extLst>
          </p:cNvPr>
          <p:cNvSpPr txBox="1"/>
          <p:nvPr/>
        </p:nvSpPr>
        <p:spPr>
          <a:xfrm>
            <a:off x="631470" y="4830111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rgbClr val="F1E5CD"/>
                </a:solidFill>
                <a:latin typeface="Avenir Next LT Pro" panose="020B0504020202020204" pitchFamily="34" charset="0"/>
              </a:rPr>
              <a:t>The God Who</a:t>
            </a:r>
            <a:endParaRPr lang="en-AU" sz="1600" dirty="0">
              <a:solidFill>
                <a:srgbClr val="F1E5CD"/>
              </a:solidFill>
              <a:latin typeface="Avenir Next LT Pro" panose="020B05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806C883-3E54-56CF-6203-419471B1E34D}"/>
              </a:ext>
            </a:extLst>
          </p:cNvPr>
          <p:cNvGrpSpPr/>
          <p:nvPr/>
        </p:nvGrpSpPr>
        <p:grpSpPr>
          <a:xfrm>
            <a:off x="623391" y="199673"/>
            <a:ext cx="10911912" cy="285175"/>
            <a:chOff x="623391" y="199673"/>
            <a:chExt cx="10911912" cy="28517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2F1A9A3-1BBA-B2B5-6420-CB50FE16DFA1}"/>
                </a:ext>
              </a:extLst>
            </p:cNvPr>
            <p:cNvSpPr txBox="1"/>
            <p:nvPr/>
          </p:nvSpPr>
          <p:spPr>
            <a:xfrm>
              <a:off x="623391" y="207849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Taste &amp; See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F003C5D-16BC-DD68-359B-A8DBE4553226}"/>
                </a:ext>
              </a:extLst>
            </p:cNvPr>
            <p:cNvSpPr txBox="1"/>
            <p:nvPr/>
          </p:nvSpPr>
          <p:spPr>
            <a:xfrm>
              <a:off x="9889512" y="199673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Week 1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4B9F3CF-4CC3-EF4A-41DB-51D5C78BF2C9}"/>
                </a:ext>
              </a:extLst>
            </p:cNvPr>
            <p:cNvCxnSpPr>
              <a:cxnSpLocks/>
            </p:cNvCxnSpPr>
            <p:nvPr/>
          </p:nvCxnSpPr>
          <p:spPr>
            <a:xfrm>
              <a:off x="705034" y="476672"/>
              <a:ext cx="10720204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335220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245088-D456-753F-4096-CC5C1F6DF6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3213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3213C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08AF77-39C2-69EC-F2EC-A8E2ED2F9A90}"/>
              </a:ext>
            </a:extLst>
          </p:cNvPr>
          <p:cNvSpPr txBox="1"/>
          <p:nvPr/>
        </p:nvSpPr>
        <p:spPr>
          <a:xfrm>
            <a:off x="-298584" y="2688738"/>
            <a:ext cx="12587272" cy="1578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13800" dirty="0">
                <a:solidFill>
                  <a:srgbClr val="F1E5CD"/>
                </a:solidFill>
                <a:latin typeface="Bigshot One" panose="02000503020000020004" pitchFamily="2" charset="77"/>
              </a:rPr>
              <a:t>CREATION</a:t>
            </a:r>
            <a:endParaRPr kumimoji="0" lang="en-AU" sz="13800" b="0" i="0" u="none" strike="noStrike" kern="1200" cap="none" spc="0" normalizeH="0" baseline="0" noProof="0" dirty="0">
              <a:ln>
                <a:noFill/>
              </a:ln>
              <a:solidFill>
                <a:srgbClr val="F1E5CD"/>
              </a:solidFill>
              <a:effectLst/>
              <a:uLnTx/>
              <a:uFillTx/>
              <a:latin typeface="Bigshot One" panose="02000503020000020004" pitchFamily="2" charset="77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88C1392-406A-34DE-8B6A-AF6E9EF65128}"/>
              </a:ext>
            </a:extLst>
          </p:cNvPr>
          <p:cNvGrpSpPr/>
          <p:nvPr/>
        </p:nvGrpSpPr>
        <p:grpSpPr>
          <a:xfrm>
            <a:off x="623391" y="199673"/>
            <a:ext cx="10911912" cy="285175"/>
            <a:chOff x="623391" y="199673"/>
            <a:chExt cx="10911912" cy="28517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3451341-1747-B237-7CDF-9FAADD41CA5E}"/>
                </a:ext>
              </a:extLst>
            </p:cNvPr>
            <p:cNvSpPr txBox="1"/>
            <p:nvPr/>
          </p:nvSpPr>
          <p:spPr>
            <a:xfrm>
              <a:off x="623391" y="207849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Taste &amp; See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AA8B842-8C01-F26C-24A5-371550E8485F}"/>
                </a:ext>
              </a:extLst>
            </p:cNvPr>
            <p:cNvSpPr txBox="1"/>
            <p:nvPr/>
          </p:nvSpPr>
          <p:spPr>
            <a:xfrm>
              <a:off x="9889512" y="199673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Week 1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6F5E39D-DBE7-FBAD-8381-45FF3C5A55F1}"/>
                </a:ext>
              </a:extLst>
            </p:cNvPr>
            <p:cNvCxnSpPr>
              <a:cxnSpLocks/>
            </p:cNvCxnSpPr>
            <p:nvPr/>
          </p:nvCxnSpPr>
          <p:spPr>
            <a:xfrm>
              <a:off x="705034" y="476672"/>
              <a:ext cx="10720204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91523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louds and clouds in the sky&#10;&#10;Description automatically generated">
            <a:extLst>
              <a:ext uri="{FF2B5EF4-FFF2-40B4-BE49-F238E27FC236}">
                <a16:creationId xmlns:a16="http://schemas.microsoft.com/office/drawing/2014/main" id="{B2FC8868-6774-20A3-2059-795CAF46D5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878" y="1"/>
            <a:ext cx="6096000" cy="6858000"/>
          </a:xfrm>
          <a:prstGeom prst="rect">
            <a:avLst/>
          </a:prstGeom>
        </p:spPr>
      </p:pic>
      <p:pic>
        <p:nvPicPr>
          <p:cNvPr id="4" name="Picture 3" descr="A blue rectangle with black background&#10;&#10;Description automatically generated">
            <a:extLst>
              <a:ext uri="{FF2B5EF4-FFF2-40B4-BE49-F238E27FC236}">
                <a16:creationId xmlns:a16="http://schemas.microsoft.com/office/drawing/2014/main" id="{DF2817F6-3099-4EC7-7DB2-74A8280355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7315477" cy="6858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C52354D-D9EF-166B-CD47-31DCB2DFB9AF}"/>
              </a:ext>
            </a:extLst>
          </p:cNvPr>
          <p:cNvSpPr txBox="1"/>
          <p:nvPr/>
        </p:nvSpPr>
        <p:spPr>
          <a:xfrm>
            <a:off x="623391" y="207849"/>
            <a:ext cx="1645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1200" dirty="0">
                <a:solidFill>
                  <a:srgbClr val="10213D"/>
                </a:solidFill>
                <a:latin typeface="AvenirNext LT Pro Bold"/>
              </a:rPr>
              <a:t>Taste &amp; See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10213D"/>
              </a:solidFill>
              <a:effectLst/>
              <a:uLnTx/>
              <a:uFillTx/>
              <a:latin typeface="AvenirNext LT Pro Bold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C98021-CBDF-138F-2487-63BABC415361}"/>
              </a:ext>
            </a:extLst>
          </p:cNvPr>
          <p:cNvSpPr txBox="1"/>
          <p:nvPr/>
        </p:nvSpPr>
        <p:spPr>
          <a:xfrm>
            <a:off x="623391" y="690317"/>
            <a:ext cx="532859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rgbClr val="F1E5CD"/>
                </a:solidFill>
                <a:latin typeface="Avenir Next LT Pro" panose="020B0504020202020204" pitchFamily="34" charset="0"/>
              </a:rPr>
              <a:t>Now the earth was formless </a:t>
            </a:r>
            <a:br>
              <a:rPr lang="en-AU" sz="2400" dirty="0">
                <a:solidFill>
                  <a:srgbClr val="F1E5CD"/>
                </a:solidFill>
                <a:latin typeface="Avenir Next LT Pro" panose="020B0504020202020204" pitchFamily="34" charset="0"/>
              </a:rPr>
            </a:br>
            <a:r>
              <a:rPr lang="en-AU" sz="2400" dirty="0">
                <a:solidFill>
                  <a:srgbClr val="F1E5CD"/>
                </a:solidFill>
                <a:latin typeface="Avenir Next LT Pro" panose="020B0504020202020204" pitchFamily="34" charset="0"/>
              </a:rPr>
              <a:t>and empty, darkness was over the </a:t>
            </a:r>
            <a:br>
              <a:rPr lang="en-AU" sz="2400" dirty="0">
                <a:solidFill>
                  <a:srgbClr val="F1E5CD"/>
                </a:solidFill>
                <a:latin typeface="Avenir Next LT Pro" panose="020B0504020202020204" pitchFamily="34" charset="0"/>
              </a:rPr>
            </a:br>
            <a:r>
              <a:rPr lang="en-AU" sz="2400" dirty="0">
                <a:solidFill>
                  <a:srgbClr val="F1E5CD"/>
                </a:solidFill>
                <a:latin typeface="Avenir Next LT Pro" panose="020B0504020202020204" pitchFamily="34" charset="0"/>
              </a:rPr>
              <a:t>surface of the deep, and the Spirit of </a:t>
            </a:r>
            <a:br>
              <a:rPr lang="en-AU" sz="2400" dirty="0">
                <a:solidFill>
                  <a:srgbClr val="F1E5CD"/>
                </a:solidFill>
                <a:latin typeface="Avenir Next LT Pro" panose="020B0504020202020204" pitchFamily="34" charset="0"/>
              </a:rPr>
            </a:br>
            <a:r>
              <a:rPr lang="en-AU" sz="2400" dirty="0">
                <a:solidFill>
                  <a:srgbClr val="F1E5CD"/>
                </a:solidFill>
                <a:latin typeface="Avenir Next LT Pro" panose="020B0504020202020204" pitchFamily="34" charset="0"/>
              </a:rPr>
              <a:t>God was hovering over the waters.</a:t>
            </a:r>
          </a:p>
          <a:p>
            <a:endParaRPr lang="en-AU" sz="2400" dirty="0">
              <a:solidFill>
                <a:srgbClr val="F1E5CD"/>
              </a:solidFill>
              <a:latin typeface="Avenir Next LT Pro" panose="020B0504020202020204" pitchFamily="34" charset="0"/>
            </a:endParaRPr>
          </a:p>
          <a:p>
            <a:r>
              <a:rPr lang="en-AU" sz="2400" dirty="0">
                <a:solidFill>
                  <a:srgbClr val="F1E5CD"/>
                </a:solidFill>
                <a:latin typeface="Avenir Next LT Pro" panose="020B0504020202020204" pitchFamily="34" charset="0"/>
              </a:rPr>
              <a:t>And God said, “Let there be light,” </a:t>
            </a:r>
            <a:br>
              <a:rPr lang="en-AU" sz="2400" dirty="0">
                <a:solidFill>
                  <a:srgbClr val="F1E5CD"/>
                </a:solidFill>
                <a:latin typeface="Avenir Next LT Pro" panose="020B0504020202020204" pitchFamily="34" charset="0"/>
              </a:rPr>
            </a:br>
            <a:r>
              <a:rPr lang="en-AU" sz="2400" dirty="0">
                <a:solidFill>
                  <a:srgbClr val="F1E5CD"/>
                </a:solidFill>
                <a:latin typeface="Avenir Next LT Pro" panose="020B0504020202020204" pitchFamily="34" charset="0"/>
              </a:rPr>
              <a:t>and there was light. 4 God saw that the light was good, and he separated the light from the darkness. 5 God called the light “day,” and the darkness he called “night.” And there was evening, and there was morning—the first day.</a:t>
            </a:r>
          </a:p>
          <a:p>
            <a:endParaRPr kumimoji="0" lang="en-AU" sz="2400" b="1" u="none" strike="noStrike" kern="1200" cap="none" spc="0" normalizeH="0" baseline="0" noProof="0" dirty="0">
              <a:ln>
                <a:noFill/>
              </a:ln>
              <a:solidFill>
                <a:srgbClr val="F1E5CD"/>
              </a:solidFill>
              <a:effectLst/>
              <a:uLnTx/>
              <a:uFillTx/>
              <a:latin typeface="AvenirNext LT Pro Bold" panose="020B0504020202020204" pitchFamily="34" charset="0"/>
            </a:endParaRPr>
          </a:p>
          <a:p>
            <a:pPr marL="0" marR="0" lvl="0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en-AU" sz="24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Bigshot One" panose="02000503020000020004" pitchFamily="2" charset="77"/>
              </a:rPr>
              <a:t>Genesis 1:2-5</a:t>
            </a:r>
          </a:p>
        </p:txBody>
      </p:sp>
    </p:spTree>
    <p:extLst>
      <p:ext uri="{BB962C8B-B14F-4D97-AF65-F5344CB8AC3E}">
        <p14:creationId xmlns:p14="http://schemas.microsoft.com/office/powerpoint/2010/main" val="30358788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245088-D456-753F-4096-CC5C1F6DF6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213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0213D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B46C8D-D530-4411-BB4A-D3856747EDC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99439"/>
            <a:ext cx="12192000" cy="80568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C2A038-B031-1EAD-F9F7-8FB1352552D5}"/>
              </a:ext>
            </a:extLst>
          </p:cNvPr>
          <p:cNvSpPr txBox="1"/>
          <p:nvPr/>
        </p:nvSpPr>
        <p:spPr>
          <a:xfrm>
            <a:off x="2680759" y="2204864"/>
            <a:ext cx="6768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algn="ctr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Bigshot One" panose="02000503020000020004" pitchFamily="2" charset="77"/>
              </a:rPr>
              <a:t>And God saw that it was good.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312344-242C-69EA-6AB2-B7F793CDAD02}"/>
              </a:ext>
            </a:extLst>
          </p:cNvPr>
          <p:cNvSpPr txBox="1"/>
          <p:nvPr/>
        </p:nvSpPr>
        <p:spPr>
          <a:xfrm>
            <a:off x="3575720" y="3032086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dirty="0">
                <a:solidFill>
                  <a:srgbClr val="F1E5CD"/>
                </a:solidFill>
                <a:latin typeface="Avenir Next LT Pro" panose="020B0504020202020204" pitchFamily="34" charset="0"/>
              </a:rPr>
              <a:t>Genesis 1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B53FE49-F1DD-D12B-E183-B18F01D08AB6}"/>
              </a:ext>
            </a:extLst>
          </p:cNvPr>
          <p:cNvGrpSpPr/>
          <p:nvPr/>
        </p:nvGrpSpPr>
        <p:grpSpPr>
          <a:xfrm>
            <a:off x="623391" y="199673"/>
            <a:ext cx="10911912" cy="285175"/>
            <a:chOff x="623391" y="199673"/>
            <a:chExt cx="10911912" cy="28517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FE43059-4CF5-AD02-5102-5487CC1AA6ED}"/>
                </a:ext>
              </a:extLst>
            </p:cNvPr>
            <p:cNvSpPr txBox="1"/>
            <p:nvPr/>
          </p:nvSpPr>
          <p:spPr>
            <a:xfrm>
              <a:off x="623391" y="207849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Taste &amp; See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B4AC4E9-AF1D-A4D0-37D7-773034938984}"/>
                </a:ext>
              </a:extLst>
            </p:cNvPr>
            <p:cNvSpPr txBox="1"/>
            <p:nvPr/>
          </p:nvSpPr>
          <p:spPr>
            <a:xfrm>
              <a:off x="9889512" y="199673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Week 1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F8A62D9-2BE1-720B-717E-459BD65113E4}"/>
                </a:ext>
              </a:extLst>
            </p:cNvPr>
            <p:cNvCxnSpPr>
              <a:cxnSpLocks/>
            </p:cNvCxnSpPr>
            <p:nvPr/>
          </p:nvCxnSpPr>
          <p:spPr>
            <a:xfrm>
              <a:off x="705034" y="476672"/>
              <a:ext cx="10720204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82330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group of people sitting at a table eating food&#10;&#10;Description automatically generated">
            <a:extLst>
              <a:ext uri="{FF2B5EF4-FFF2-40B4-BE49-F238E27FC236}">
                <a16:creationId xmlns:a16="http://schemas.microsoft.com/office/drawing/2014/main" id="{1ED4641E-7BF2-631E-309E-07D320742B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1615" y="0"/>
            <a:ext cx="7479121" cy="6858001"/>
          </a:xfrm>
          <a:prstGeom prst="rect">
            <a:avLst/>
          </a:prstGeom>
        </p:spPr>
      </p:pic>
      <p:pic>
        <p:nvPicPr>
          <p:cNvPr id="11" name="Picture 10" descr="A piece of paper with a black background&#10;&#10;Description automatically generated">
            <a:extLst>
              <a:ext uri="{FF2B5EF4-FFF2-40B4-BE49-F238E27FC236}">
                <a16:creationId xmlns:a16="http://schemas.microsoft.com/office/drawing/2014/main" id="{A48A044A-0175-412E-B02A-A0703840C6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329487" cy="68491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FA757A-FD54-9CDE-8FD4-468737D5B54F}"/>
              </a:ext>
            </a:extLst>
          </p:cNvPr>
          <p:cNvSpPr txBox="1"/>
          <p:nvPr/>
        </p:nvSpPr>
        <p:spPr>
          <a:xfrm>
            <a:off x="623391" y="4077072"/>
            <a:ext cx="45365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2400" dirty="0">
                <a:solidFill>
                  <a:srgbClr val="10213D"/>
                </a:solidFill>
                <a:latin typeface="Avenir Next LT Pro" panose="020B0504020202020204" pitchFamily="34" charset="0"/>
              </a:rPr>
              <a:t>T</a:t>
            </a:r>
            <a:r>
              <a:rPr kumimoji="0" lang="en-AU" sz="2400" u="none" strike="noStrike" kern="1200" cap="none" spc="0" normalizeH="0" baseline="0" noProof="0" dirty="0">
                <a:ln>
                  <a:noFill/>
                </a:ln>
                <a:solidFill>
                  <a:srgbClr val="10213D"/>
                </a:solidFill>
                <a:effectLst/>
                <a:uLnTx/>
                <a:uFillTx/>
                <a:latin typeface="Avenir Next LT Pro" panose="020B0504020202020204" pitchFamily="34" charset="0"/>
              </a:rPr>
              <a:t>o 4 unique meals over 4 weeks exploring 4 big ideas about God around the table.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08AF77-39C2-69EC-F2EC-A8E2ED2F9A90}"/>
              </a:ext>
            </a:extLst>
          </p:cNvPr>
          <p:cNvSpPr txBox="1"/>
          <p:nvPr/>
        </p:nvSpPr>
        <p:spPr>
          <a:xfrm>
            <a:off x="551384" y="2811682"/>
            <a:ext cx="59848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8000" dirty="0">
                <a:solidFill>
                  <a:srgbClr val="EE896A"/>
                </a:solidFill>
                <a:latin typeface="Bigshot One" panose="02000503020000020004" pitchFamily="2" charset="77"/>
              </a:rPr>
              <a:t>Welcome!</a:t>
            </a:r>
            <a:endParaRPr kumimoji="0" lang="en-AU" sz="8000" b="0" i="0" u="none" strike="noStrike" kern="1200" cap="none" spc="0" normalizeH="0" baseline="0" noProof="0" dirty="0">
              <a:ln>
                <a:noFill/>
              </a:ln>
              <a:solidFill>
                <a:srgbClr val="EE896A"/>
              </a:solidFill>
              <a:effectLst/>
              <a:uLnTx/>
              <a:uFillTx/>
              <a:latin typeface="Bigshot One" panose="02000503020000020004" pitchFamily="2" charset="77"/>
            </a:endParaRPr>
          </a:p>
        </p:txBody>
      </p:sp>
      <p:pic>
        <p:nvPicPr>
          <p:cNvPr id="35" name="Picture 34" descr="A pattern of bananas on a pink background&#10;&#10;Description automatically generated">
            <a:extLst>
              <a:ext uri="{FF2B5EF4-FFF2-40B4-BE49-F238E27FC236}">
                <a16:creationId xmlns:a16="http://schemas.microsoft.com/office/drawing/2014/main" id="{329D348B-6D90-7167-8779-81045B50151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757587">
            <a:off x="-191911" y="-6617287"/>
            <a:ext cx="6324191" cy="9249387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0C248102-377D-EC35-9322-9A11530E5FEF}"/>
              </a:ext>
            </a:extLst>
          </p:cNvPr>
          <p:cNvGrpSpPr/>
          <p:nvPr/>
        </p:nvGrpSpPr>
        <p:grpSpPr>
          <a:xfrm>
            <a:off x="623391" y="199673"/>
            <a:ext cx="10911912" cy="285175"/>
            <a:chOff x="623391" y="199673"/>
            <a:chExt cx="10911912" cy="28517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F618447-9EC7-87AF-6684-EC7ED10D0795}"/>
                </a:ext>
              </a:extLst>
            </p:cNvPr>
            <p:cNvSpPr txBox="1"/>
            <p:nvPr/>
          </p:nvSpPr>
          <p:spPr>
            <a:xfrm>
              <a:off x="623391" y="207849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10213D"/>
                  </a:solidFill>
                  <a:latin typeface="AvenirNext LT Pro Regular" panose="020B0504020202020204" pitchFamily="34" charset="77"/>
                </a:rPr>
                <a:t>Taste &amp; See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10213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129358A-8011-0ECD-815F-8486768EC005}"/>
                </a:ext>
              </a:extLst>
            </p:cNvPr>
            <p:cNvSpPr txBox="1"/>
            <p:nvPr/>
          </p:nvSpPr>
          <p:spPr>
            <a:xfrm>
              <a:off x="9889512" y="199673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10213D"/>
                  </a:solidFill>
                  <a:latin typeface="AvenirNext LT Pro Regular" panose="020B0504020202020204" pitchFamily="34" charset="77"/>
                </a:rPr>
                <a:t>Week 1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10213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03235D6-B757-09A8-9B32-4EFACC221411}"/>
                </a:ext>
              </a:extLst>
            </p:cNvPr>
            <p:cNvCxnSpPr>
              <a:cxnSpLocks/>
            </p:cNvCxnSpPr>
            <p:nvPr/>
          </p:nvCxnSpPr>
          <p:spPr>
            <a:xfrm>
              <a:off x="705034" y="454929"/>
              <a:ext cx="1072020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535420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245088-D456-753F-4096-CC5C1F6DF6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213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0213D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B46C8D-D530-4411-BB4A-D3856747EDC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8518" y="2859"/>
            <a:ext cx="10373482" cy="68551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167FD5-91DC-4292-84E0-9C7551A8B4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2858"/>
            <a:ext cx="5591944" cy="685799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B53FE49-F1DD-D12B-E183-B18F01D08AB6}"/>
              </a:ext>
            </a:extLst>
          </p:cNvPr>
          <p:cNvGrpSpPr/>
          <p:nvPr/>
        </p:nvGrpSpPr>
        <p:grpSpPr>
          <a:xfrm>
            <a:off x="623391" y="199673"/>
            <a:ext cx="10911912" cy="285175"/>
            <a:chOff x="623391" y="199673"/>
            <a:chExt cx="10911912" cy="28517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FE43059-4CF5-AD02-5102-5487CC1AA6ED}"/>
                </a:ext>
              </a:extLst>
            </p:cNvPr>
            <p:cNvSpPr txBox="1"/>
            <p:nvPr/>
          </p:nvSpPr>
          <p:spPr>
            <a:xfrm>
              <a:off x="623391" y="207849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Taste &amp; See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B4AC4E9-AF1D-A4D0-37D7-773034938984}"/>
                </a:ext>
              </a:extLst>
            </p:cNvPr>
            <p:cNvSpPr txBox="1"/>
            <p:nvPr/>
          </p:nvSpPr>
          <p:spPr>
            <a:xfrm>
              <a:off x="9889512" y="199673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Week 1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F8A62D9-2BE1-720B-717E-459BD65113E4}"/>
                </a:ext>
              </a:extLst>
            </p:cNvPr>
            <p:cNvCxnSpPr>
              <a:cxnSpLocks/>
            </p:cNvCxnSpPr>
            <p:nvPr/>
          </p:nvCxnSpPr>
          <p:spPr>
            <a:xfrm>
              <a:off x="705034" y="476672"/>
              <a:ext cx="10720204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4C230EE-E517-4A85-A6DF-C02C9F2A8185}"/>
              </a:ext>
            </a:extLst>
          </p:cNvPr>
          <p:cNvSpPr txBox="1"/>
          <p:nvPr/>
        </p:nvSpPr>
        <p:spPr>
          <a:xfrm>
            <a:off x="623391" y="2713229"/>
            <a:ext cx="295232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 Next LT Pro" panose="020B05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Where do </a:t>
            </a:r>
            <a:r>
              <a:rPr kumimoji="0" lang="en-AU" sz="2800" u="none" strike="noStrike" kern="1200" cap="none" spc="0" normalizeH="0" baseline="0" noProof="0" dirty="0" err="1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 Next LT Pro" panose="020B05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</a:t>
            </a:r>
            <a:r>
              <a:rPr lang="en-AU" sz="2800" dirty="0">
                <a:solidFill>
                  <a:srgbClr val="F1E5CD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 see examples of </a:t>
            </a:r>
            <a:br>
              <a:rPr lang="en-AU" sz="2800" dirty="0">
                <a:solidFill>
                  <a:srgbClr val="F1E5CD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AU" sz="2800" dirty="0">
                <a:solidFill>
                  <a:srgbClr val="F1E5CD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design, beauty and order in the universe?</a:t>
            </a:r>
            <a:endParaRPr kumimoji="0" lang="en-AU" sz="2800" u="none" strike="noStrike" kern="1200" cap="none" spc="0" normalizeH="0" baseline="0" noProof="0" dirty="0">
              <a:ln>
                <a:noFill/>
              </a:ln>
              <a:solidFill>
                <a:srgbClr val="F1E5CD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0B5CC8-CEEB-4568-8D01-CC6DDB4CC767}"/>
              </a:ext>
            </a:extLst>
          </p:cNvPr>
          <p:cNvSpPr txBox="1"/>
          <p:nvPr/>
        </p:nvSpPr>
        <p:spPr>
          <a:xfrm>
            <a:off x="623391" y="1117304"/>
            <a:ext cx="1645791" cy="133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11500" dirty="0">
                <a:solidFill>
                  <a:srgbClr val="F1E5CD"/>
                </a:solidFill>
                <a:latin typeface="Bigshot One" panose="02000503020000020004" pitchFamily="2" charset="77"/>
              </a:rPr>
              <a:t>Q.</a:t>
            </a:r>
            <a:endParaRPr kumimoji="0" lang="en-AU" sz="11500" b="0" i="0" u="none" strike="noStrike" kern="1200" cap="none" spc="0" normalizeH="0" baseline="0" noProof="0" dirty="0">
              <a:ln>
                <a:noFill/>
              </a:ln>
              <a:solidFill>
                <a:srgbClr val="F1E5CD"/>
              </a:solidFill>
              <a:effectLst/>
              <a:uLnTx/>
              <a:uFillTx/>
              <a:latin typeface="Bigshot One" panose="0200050302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42746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C02436F-9EB8-4D83-8431-06DC4452F6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99439"/>
            <a:ext cx="12192000" cy="805687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C52354D-D9EF-166B-CD47-31DCB2DFB9AF}"/>
              </a:ext>
            </a:extLst>
          </p:cNvPr>
          <p:cNvSpPr txBox="1"/>
          <p:nvPr/>
        </p:nvSpPr>
        <p:spPr>
          <a:xfrm>
            <a:off x="623391" y="207849"/>
            <a:ext cx="1645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1200" dirty="0">
                <a:solidFill>
                  <a:srgbClr val="10213D"/>
                </a:solidFill>
                <a:latin typeface="AvenirNext LT Pro Bold"/>
              </a:rPr>
              <a:t>Taste &amp; See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10213D"/>
              </a:solidFill>
              <a:effectLst/>
              <a:uLnTx/>
              <a:uFillTx/>
              <a:latin typeface="AvenirNext LT Pro Bold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79B921-BB14-E967-020A-5B030FF22B4C}"/>
              </a:ext>
            </a:extLst>
          </p:cNvPr>
          <p:cNvSpPr txBox="1"/>
          <p:nvPr/>
        </p:nvSpPr>
        <p:spPr>
          <a:xfrm>
            <a:off x="9889512" y="199673"/>
            <a:ext cx="1645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1200" dirty="0">
                <a:solidFill>
                  <a:srgbClr val="10213D"/>
                </a:solidFill>
                <a:latin typeface="AvenirNext LT Pro Bold"/>
              </a:rPr>
              <a:t>Week 1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10213D"/>
              </a:solidFill>
              <a:effectLst/>
              <a:uLnTx/>
              <a:uFillTx/>
              <a:latin typeface="AvenirNext LT Pro Bold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4A5720-53BB-2AB9-6B6D-A45A8A24CB4A}"/>
              </a:ext>
            </a:extLst>
          </p:cNvPr>
          <p:cNvCxnSpPr>
            <a:cxnSpLocks/>
          </p:cNvCxnSpPr>
          <p:nvPr/>
        </p:nvCxnSpPr>
        <p:spPr>
          <a:xfrm>
            <a:off x="705034" y="454929"/>
            <a:ext cx="1072020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7E2236C2-FD8F-F79B-9F1B-48B596EDEAFA}"/>
              </a:ext>
            </a:extLst>
          </p:cNvPr>
          <p:cNvGrpSpPr/>
          <p:nvPr/>
        </p:nvGrpSpPr>
        <p:grpSpPr>
          <a:xfrm>
            <a:off x="623391" y="199673"/>
            <a:ext cx="10911912" cy="285175"/>
            <a:chOff x="623391" y="199673"/>
            <a:chExt cx="10911912" cy="28517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D8D0F99-C181-3B33-B154-877A18F2AD6A}"/>
                </a:ext>
              </a:extLst>
            </p:cNvPr>
            <p:cNvSpPr txBox="1"/>
            <p:nvPr/>
          </p:nvSpPr>
          <p:spPr>
            <a:xfrm>
              <a:off x="623391" y="207849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Taste &amp; See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D71714B-3F24-109A-748A-07C89D789925}"/>
                </a:ext>
              </a:extLst>
            </p:cNvPr>
            <p:cNvSpPr txBox="1"/>
            <p:nvPr/>
          </p:nvSpPr>
          <p:spPr>
            <a:xfrm>
              <a:off x="9889512" y="199673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Week 1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3A2E07D-F394-C681-F403-77163CDB5706}"/>
                </a:ext>
              </a:extLst>
            </p:cNvPr>
            <p:cNvCxnSpPr>
              <a:cxnSpLocks/>
            </p:cNvCxnSpPr>
            <p:nvPr/>
          </p:nvCxnSpPr>
          <p:spPr>
            <a:xfrm>
              <a:off x="705034" y="476672"/>
              <a:ext cx="10720204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913889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1B11463-2903-4F29-9165-605A7EF89A0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C52354D-D9EF-166B-CD47-31DCB2DFB9AF}"/>
              </a:ext>
            </a:extLst>
          </p:cNvPr>
          <p:cNvSpPr txBox="1"/>
          <p:nvPr/>
        </p:nvSpPr>
        <p:spPr>
          <a:xfrm>
            <a:off x="623391" y="207849"/>
            <a:ext cx="1645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1200" dirty="0">
                <a:solidFill>
                  <a:srgbClr val="10213D"/>
                </a:solidFill>
                <a:latin typeface="AvenirNext LT Pro Bold"/>
              </a:rPr>
              <a:t>Taste &amp; See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10213D"/>
              </a:solidFill>
              <a:effectLst/>
              <a:uLnTx/>
              <a:uFillTx/>
              <a:latin typeface="AvenirNext LT Pro Bold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79B921-BB14-E967-020A-5B030FF22B4C}"/>
              </a:ext>
            </a:extLst>
          </p:cNvPr>
          <p:cNvSpPr txBox="1"/>
          <p:nvPr/>
        </p:nvSpPr>
        <p:spPr>
          <a:xfrm>
            <a:off x="9889512" y="199673"/>
            <a:ext cx="1645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1200" dirty="0">
                <a:solidFill>
                  <a:srgbClr val="10213D"/>
                </a:solidFill>
                <a:latin typeface="AvenirNext LT Pro Bold"/>
              </a:rPr>
              <a:t>Week 1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10213D"/>
              </a:solidFill>
              <a:effectLst/>
              <a:uLnTx/>
              <a:uFillTx/>
              <a:latin typeface="AvenirNext LT Pro Bold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4A5720-53BB-2AB9-6B6D-A45A8A24CB4A}"/>
              </a:ext>
            </a:extLst>
          </p:cNvPr>
          <p:cNvCxnSpPr>
            <a:cxnSpLocks/>
          </p:cNvCxnSpPr>
          <p:nvPr/>
        </p:nvCxnSpPr>
        <p:spPr>
          <a:xfrm>
            <a:off x="705034" y="454929"/>
            <a:ext cx="1072020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7E2236C2-FD8F-F79B-9F1B-48B596EDEAFA}"/>
              </a:ext>
            </a:extLst>
          </p:cNvPr>
          <p:cNvGrpSpPr/>
          <p:nvPr/>
        </p:nvGrpSpPr>
        <p:grpSpPr>
          <a:xfrm>
            <a:off x="623391" y="199673"/>
            <a:ext cx="10911912" cy="285175"/>
            <a:chOff x="623391" y="199673"/>
            <a:chExt cx="10911912" cy="28517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D8D0F99-C181-3B33-B154-877A18F2AD6A}"/>
                </a:ext>
              </a:extLst>
            </p:cNvPr>
            <p:cNvSpPr txBox="1"/>
            <p:nvPr/>
          </p:nvSpPr>
          <p:spPr>
            <a:xfrm>
              <a:off x="623391" y="207849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Taste &amp; See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D71714B-3F24-109A-748A-07C89D789925}"/>
                </a:ext>
              </a:extLst>
            </p:cNvPr>
            <p:cNvSpPr txBox="1"/>
            <p:nvPr/>
          </p:nvSpPr>
          <p:spPr>
            <a:xfrm>
              <a:off x="9889512" y="199673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Week 1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3A2E07D-F394-C681-F403-77163CDB5706}"/>
                </a:ext>
              </a:extLst>
            </p:cNvPr>
            <p:cNvCxnSpPr>
              <a:cxnSpLocks/>
            </p:cNvCxnSpPr>
            <p:nvPr/>
          </p:nvCxnSpPr>
          <p:spPr>
            <a:xfrm>
              <a:off x="705034" y="476672"/>
              <a:ext cx="10720204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490468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20B76C-9685-227C-B99E-0F1C5E2E09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C52354D-D9EF-166B-CD47-31DCB2DFB9AF}"/>
              </a:ext>
            </a:extLst>
          </p:cNvPr>
          <p:cNvSpPr txBox="1"/>
          <p:nvPr/>
        </p:nvSpPr>
        <p:spPr>
          <a:xfrm>
            <a:off x="623391" y="207849"/>
            <a:ext cx="1645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1200" dirty="0">
                <a:solidFill>
                  <a:srgbClr val="10213D"/>
                </a:solidFill>
                <a:latin typeface="AvenirNext LT Pro Bold"/>
              </a:rPr>
              <a:t>Taste &amp; See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10213D"/>
              </a:solidFill>
              <a:effectLst/>
              <a:uLnTx/>
              <a:uFillTx/>
              <a:latin typeface="AvenirNext LT Pro Bold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79B921-BB14-E967-020A-5B030FF22B4C}"/>
              </a:ext>
            </a:extLst>
          </p:cNvPr>
          <p:cNvSpPr txBox="1"/>
          <p:nvPr/>
        </p:nvSpPr>
        <p:spPr>
          <a:xfrm>
            <a:off x="9889512" y="199673"/>
            <a:ext cx="1645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1200" dirty="0">
                <a:solidFill>
                  <a:srgbClr val="10213D"/>
                </a:solidFill>
                <a:latin typeface="AvenirNext LT Pro Bold"/>
              </a:rPr>
              <a:t>Week 1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10213D"/>
              </a:solidFill>
              <a:effectLst/>
              <a:uLnTx/>
              <a:uFillTx/>
              <a:latin typeface="AvenirNext LT Pro Bold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4A5720-53BB-2AB9-6B6D-A45A8A24CB4A}"/>
              </a:ext>
            </a:extLst>
          </p:cNvPr>
          <p:cNvCxnSpPr>
            <a:cxnSpLocks/>
          </p:cNvCxnSpPr>
          <p:nvPr/>
        </p:nvCxnSpPr>
        <p:spPr>
          <a:xfrm>
            <a:off x="695325" y="616727"/>
            <a:ext cx="1072020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B35C0E22-8955-9D1C-938D-4504A992675A}"/>
              </a:ext>
            </a:extLst>
          </p:cNvPr>
          <p:cNvGrpSpPr/>
          <p:nvPr/>
        </p:nvGrpSpPr>
        <p:grpSpPr>
          <a:xfrm>
            <a:off x="623391" y="199673"/>
            <a:ext cx="10911912" cy="285175"/>
            <a:chOff x="623391" y="199673"/>
            <a:chExt cx="10911912" cy="28517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37E07CC-B6D5-D98B-C896-E893821431C6}"/>
                </a:ext>
              </a:extLst>
            </p:cNvPr>
            <p:cNvSpPr txBox="1"/>
            <p:nvPr/>
          </p:nvSpPr>
          <p:spPr>
            <a:xfrm>
              <a:off x="623391" y="207849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Taste &amp; See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BE3B127-B058-B1EB-3AE5-3E6354C65EA5}"/>
                </a:ext>
              </a:extLst>
            </p:cNvPr>
            <p:cNvSpPr txBox="1"/>
            <p:nvPr/>
          </p:nvSpPr>
          <p:spPr>
            <a:xfrm>
              <a:off x="9889512" y="199673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Week 1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1347D1D-8488-FFAC-D9D9-4A232BF77AFD}"/>
                </a:ext>
              </a:extLst>
            </p:cNvPr>
            <p:cNvCxnSpPr>
              <a:cxnSpLocks/>
            </p:cNvCxnSpPr>
            <p:nvPr/>
          </p:nvCxnSpPr>
          <p:spPr>
            <a:xfrm>
              <a:off x="705034" y="476672"/>
              <a:ext cx="10720204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488899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95F1A4-1996-414E-B232-EFAD0499E05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81F9F6B-D617-A038-D503-DBABB9E5E32A}"/>
              </a:ext>
            </a:extLst>
          </p:cNvPr>
          <p:cNvGrpSpPr/>
          <p:nvPr/>
        </p:nvGrpSpPr>
        <p:grpSpPr>
          <a:xfrm>
            <a:off x="609180" y="207848"/>
            <a:ext cx="10911912" cy="285175"/>
            <a:chOff x="623391" y="199673"/>
            <a:chExt cx="10911912" cy="28517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4BADAF4-52C8-30E8-78E4-E52D31979C07}"/>
                </a:ext>
              </a:extLst>
            </p:cNvPr>
            <p:cNvSpPr txBox="1"/>
            <p:nvPr/>
          </p:nvSpPr>
          <p:spPr>
            <a:xfrm>
              <a:off x="623391" y="207849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A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1E5CD"/>
                  </a:solidFill>
                  <a:effectLst/>
                  <a:uLnTx/>
                  <a:uFillTx/>
                  <a:latin typeface="AvenirNext LT Pro Regular" panose="020B0504020202020204" pitchFamily="34" charset="77"/>
                  <a:ea typeface="+mn-ea"/>
                  <a:cs typeface="+mn-cs"/>
                </a:rPr>
                <a:t>Taste &amp; See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79667AC-77C5-44C3-7B1A-E88AF3E0FD5A}"/>
                </a:ext>
              </a:extLst>
            </p:cNvPr>
            <p:cNvSpPr txBox="1"/>
            <p:nvPr/>
          </p:nvSpPr>
          <p:spPr>
            <a:xfrm>
              <a:off x="9889512" y="199673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A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1E5CD"/>
                  </a:solidFill>
                  <a:effectLst/>
                  <a:uLnTx/>
                  <a:uFillTx/>
                  <a:latin typeface="AvenirNext LT Pro Regular" panose="020B0504020202020204" pitchFamily="34" charset="77"/>
                  <a:ea typeface="+mn-ea"/>
                  <a:cs typeface="+mn-cs"/>
                </a:rPr>
                <a:t>Week 1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4467E7C-3E41-F2BB-F3B9-36681736F817}"/>
                </a:ext>
              </a:extLst>
            </p:cNvPr>
            <p:cNvCxnSpPr>
              <a:cxnSpLocks/>
            </p:cNvCxnSpPr>
            <p:nvPr/>
          </p:nvCxnSpPr>
          <p:spPr>
            <a:xfrm>
              <a:off x="705034" y="476672"/>
              <a:ext cx="10720204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354277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a cave&#10;&#10;Description automatically generated">
            <a:extLst>
              <a:ext uri="{FF2B5EF4-FFF2-40B4-BE49-F238E27FC236}">
                <a16:creationId xmlns:a16="http://schemas.microsoft.com/office/drawing/2014/main" id="{BA8D7796-FDE7-0DEA-7343-AF243C1782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7086011" cy="687164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64BD0C8-43EC-F2BC-FDBF-7E3C22DE1314}"/>
              </a:ext>
            </a:extLst>
          </p:cNvPr>
          <p:cNvGrpSpPr/>
          <p:nvPr/>
        </p:nvGrpSpPr>
        <p:grpSpPr>
          <a:xfrm>
            <a:off x="609180" y="207848"/>
            <a:ext cx="10911912" cy="285175"/>
            <a:chOff x="623391" y="199673"/>
            <a:chExt cx="10911912" cy="28517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DA35391-4F21-FDCD-D6EA-82C460744FF7}"/>
                </a:ext>
              </a:extLst>
            </p:cNvPr>
            <p:cNvSpPr txBox="1"/>
            <p:nvPr/>
          </p:nvSpPr>
          <p:spPr>
            <a:xfrm>
              <a:off x="623391" y="207849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Taste &amp; See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2F45876-FAC8-693E-5EC3-2B00997BE292}"/>
                </a:ext>
              </a:extLst>
            </p:cNvPr>
            <p:cNvSpPr txBox="1"/>
            <p:nvPr/>
          </p:nvSpPr>
          <p:spPr>
            <a:xfrm>
              <a:off x="9889512" y="199673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Week 1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905EA23-6C0E-CF09-6B7C-5626704667F2}"/>
                </a:ext>
              </a:extLst>
            </p:cNvPr>
            <p:cNvCxnSpPr>
              <a:cxnSpLocks/>
            </p:cNvCxnSpPr>
            <p:nvPr/>
          </p:nvCxnSpPr>
          <p:spPr>
            <a:xfrm>
              <a:off x="705034" y="476672"/>
              <a:ext cx="10720204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5ADE987-6C68-420A-BF6E-D171FC5CB8F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011" y="-1116"/>
            <a:ext cx="5105990" cy="687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0199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CB25CF9-6C0D-416D-BC3A-EFE6652547A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39417"/>
            <a:ext cx="12192000" cy="813683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B14269F-DBFF-701A-83A9-B2E0D366F44A}"/>
              </a:ext>
            </a:extLst>
          </p:cNvPr>
          <p:cNvGrpSpPr/>
          <p:nvPr/>
        </p:nvGrpSpPr>
        <p:grpSpPr>
          <a:xfrm>
            <a:off x="735898" y="207529"/>
            <a:ext cx="10816058" cy="281968"/>
            <a:chOff x="719245" y="144977"/>
            <a:chExt cx="10816058" cy="28196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7E112A6-B4BD-C444-D0F9-CE6D7059C74F}"/>
                </a:ext>
              </a:extLst>
            </p:cNvPr>
            <p:cNvSpPr txBox="1"/>
            <p:nvPr/>
          </p:nvSpPr>
          <p:spPr>
            <a:xfrm>
              <a:off x="9889512" y="144977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A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1E5CD"/>
                  </a:solidFill>
                  <a:effectLst/>
                  <a:uLnTx/>
                  <a:uFillTx/>
                  <a:latin typeface="AvenirNext LT Pro Bold"/>
                  <a:ea typeface="+mn-ea"/>
                  <a:cs typeface="+mn-cs"/>
                </a:rPr>
                <a:t>Week 1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3217CFC-71EB-DB54-3B7C-61CBC7A6D564}"/>
                </a:ext>
              </a:extLst>
            </p:cNvPr>
            <p:cNvCxnSpPr>
              <a:cxnSpLocks/>
            </p:cNvCxnSpPr>
            <p:nvPr/>
          </p:nvCxnSpPr>
          <p:spPr>
            <a:xfrm>
              <a:off x="719245" y="426945"/>
              <a:ext cx="10720204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997D86D-B9FD-57D5-48E7-5DE02D28C119}"/>
              </a:ext>
            </a:extLst>
          </p:cNvPr>
          <p:cNvGrpSpPr/>
          <p:nvPr/>
        </p:nvGrpSpPr>
        <p:grpSpPr>
          <a:xfrm>
            <a:off x="609180" y="216024"/>
            <a:ext cx="10801847" cy="276999"/>
            <a:chOff x="623391" y="207849"/>
            <a:chExt cx="10801847" cy="27699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47F3B49-BAD0-063E-A30B-BF573CEB4446}"/>
                </a:ext>
              </a:extLst>
            </p:cNvPr>
            <p:cNvSpPr txBox="1"/>
            <p:nvPr/>
          </p:nvSpPr>
          <p:spPr>
            <a:xfrm>
              <a:off x="623391" y="207849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A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1E5CD"/>
                  </a:solidFill>
                  <a:effectLst/>
                  <a:uLnTx/>
                  <a:uFillTx/>
                  <a:latin typeface="AvenirNext LT Pro Regular" panose="020B0504020202020204" pitchFamily="34" charset="77"/>
                  <a:ea typeface="+mn-ea"/>
                  <a:cs typeface="+mn-cs"/>
                </a:rPr>
                <a:t>Taste &amp; See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D0F3CD7-3824-E275-87FF-334592054802}"/>
                </a:ext>
              </a:extLst>
            </p:cNvPr>
            <p:cNvCxnSpPr>
              <a:cxnSpLocks/>
            </p:cNvCxnSpPr>
            <p:nvPr/>
          </p:nvCxnSpPr>
          <p:spPr>
            <a:xfrm>
              <a:off x="705034" y="476672"/>
              <a:ext cx="10720204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657926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5C93103-BEA7-496F-B61A-A6B6337BF3B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47464"/>
            <a:ext cx="12192809" cy="812799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B14269F-DBFF-701A-83A9-B2E0D366F44A}"/>
              </a:ext>
            </a:extLst>
          </p:cNvPr>
          <p:cNvGrpSpPr/>
          <p:nvPr/>
        </p:nvGrpSpPr>
        <p:grpSpPr>
          <a:xfrm>
            <a:off x="735898" y="207529"/>
            <a:ext cx="10816058" cy="281968"/>
            <a:chOff x="719245" y="144977"/>
            <a:chExt cx="10816058" cy="28196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7E112A6-B4BD-C444-D0F9-CE6D7059C74F}"/>
                </a:ext>
              </a:extLst>
            </p:cNvPr>
            <p:cNvSpPr txBox="1"/>
            <p:nvPr/>
          </p:nvSpPr>
          <p:spPr>
            <a:xfrm>
              <a:off x="9889512" y="144977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A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1E5CD"/>
                  </a:solidFill>
                  <a:effectLst/>
                  <a:uLnTx/>
                  <a:uFillTx/>
                  <a:latin typeface="AvenirNext LT Pro Bold"/>
                  <a:ea typeface="+mn-ea"/>
                  <a:cs typeface="+mn-cs"/>
                </a:rPr>
                <a:t>Week 1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3217CFC-71EB-DB54-3B7C-61CBC7A6D564}"/>
                </a:ext>
              </a:extLst>
            </p:cNvPr>
            <p:cNvCxnSpPr>
              <a:cxnSpLocks/>
            </p:cNvCxnSpPr>
            <p:nvPr/>
          </p:nvCxnSpPr>
          <p:spPr>
            <a:xfrm>
              <a:off x="719245" y="426945"/>
              <a:ext cx="10720204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997D86D-B9FD-57D5-48E7-5DE02D28C119}"/>
              </a:ext>
            </a:extLst>
          </p:cNvPr>
          <p:cNvGrpSpPr/>
          <p:nvPr/>
        </p:nvGrpSpPr>
        <p:grpSpPr>
          <a:xfrm>
            <a:off x="609180" y="216024"/>
            <a:ext cx="10801847" cy="276999"/>
            <a:chOff x="623391" y="207849"/>
            <a:chExt cx="10801847" cy="27699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47F3B49-BAD0-063E-A30B-BF573CEB4446}"/>
                </a:ext>
              </a:extLst>
            </p:cNvPr>
            <p:cNvSpPr txBox="1"/>
            <p:nvPr/>
          </p:nvSpPr>
          <p:spPr>
            <a:xfrm>
              <a:off x="623391" y="207849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A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1E5CD"/>
                  </a:solidFill>
                  <a:effectLst/>
                  <a:uLnTx/>
                  <a:uFillTx/>
                  <a:latin typeface="AvenirNext LT Pro Regular" panose="020B0504020202020204" pitchFamily="34" charset="77"/>
                  <a:ea typeface="+mn-ea"/>
                  <a:cs typeface="+mn-cs"/>
                </a:rPr>
                <a:t>Taste &amp; See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D0F3CD7-3824-E275-87FF-334592054802}"/>
                </a:ext>
              </a:extLst>
            </p:cNvPr>
            <p:cNvCxnSpPr>
              <a:cxnSpLocks/>
            </p:cNvCxnSpPr>
            <p:nvPr/>
          </p:nvCxnSpPr>
          <p:spPr>
            <a:xfrm>
              <a:off x="705034" y="476672"/>
              <a:ext cx="10720204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582091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CB2005-B863-4BF8-ABAF-D7FA7C3C13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096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D5F0CF-7328-40A7-AE13-5A7D3D10B8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1410" y="-1"/>
            <a:ext cx="6443302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B14269F-DBFF-701A-83A9-B2E0D366F44A}"/>
              </a:ext>
            </a:extLst>
          </p:cNvPr>
          <p:cNvGrpSpPr/>
          <p:nvPr/>
        </p:nvGrpSpPr>
        <p:grpSpPr>
          <a:xfrm>
            <a:off x="735898" y="207529"/>
            <a:ext cx="10816058" cy="281968"/>
            <a:chOff x="719245" y="144977"/>
            <a:chExt cx="10816058" cy="28196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7E112A6-B4BD-C444-D0F9-CE6D7059C74F}"/>
                </a:ext>
              </a:extLst>
            </p:cNvPr>
            <p:cNvSpPr txBox="1"/>
            <p:nvPr/>
          </p:nvSpPr>
          <p:spPr>
            <a:xfrm>
              <a:off x="9889512" y="144977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Bold"/>
                </a:rPr>
                <a:t>Week 1</a:t>
              </a:r>
              <a:endPara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Bold"/>
                <a:ea typeface="+mn-ea"/>
                <a:cs typeface="+mn-cs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3217CFC-71EB-DB54-3B7C-61CBC7A6D564}"/>
                </a:ext>
              </a:extLst>
            </p:cNvPr>
            <p:cNvCxnSpPr>
              <a:cxnSpLocks/>
            </p:cNvCxnSpPr>
            <p:nvPr/>
          </p:nvCxnSpPr>
          <p:spPr>
            <a:xfrm>
              <a:off x="719245" y="426945"/>
              <a:ext cx="10720204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997D86D-B9FD-57D5-48E7-5DE02D28C119}"/>
              </a:ext>
            </a:extLst>
          </p:cNvPr>
          <p:cNvGrpSpPr/>
          <p:nvPr/>
        </p:nvGrpSpPr>
        <p:grpSpPr>
          <a:xfrm>
            <a:off x="609180" y="216024"/>
            <a:ext cx="10801847" cy="276999"/>
            <a:chOff x="623391" y="207849"/>
            <a:chExt cx="10801847" cy="27699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47F3B49-BAD0-063E-A30B-BF573CEB4446}"/>
                </a:ext>
              </a:extLst>
            </p:cNvPr>
            <p:cNvSpPr txBox="1"/>
            <p:nvPr/>
          </p:nvSpPr>
          <p:spPr>
            <a:xfrm>
              <a:off x="623391" y="207849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Taste &amp; See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D0F3CD7-3824-E275-87FF-334592054802}"/>
                </a:ext>
              </a:extLst>
            </p:cNvPr>
            <p:cNvCxnSpPr>
              <a:cxnSpLocks/>
            </p:cNvCxnSpPr>
            <p:nvPr/>
          </p:nvCxnSpPr>
          <p:spPr>
            <a:xfrm>
              <a:off x="705034" y="476672"/>
              <a:ext cx="10720204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82908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3A76082-6587-4097-82BC-2C1DC42389B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43493"/>
            <a:ext cx="12192000" cy="914498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B14269F-DBFF-701A-83A9-B2E0D366F44A}"/>
              </a:ext>
            </a:extLst>
          </p:cNvPr>
          <p:cNvGrpSpPr/>
          <p:nvPr/>
        </p:nvGrpSpPr>
        <p:grpSpPr>
          <a:xfrm>
            <a:off x="735898" y="207529"/>
            <a:ext cx="10816058" cy="281968"/>
            <a:chOff x="719245" y="144977"/>
            <a:chExt cx="10816058" cy="28196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7E112A6-B4BD-C444-D0F9-CE6D7059C74F}"/>
                </a:ext>
              </a:extLst>
            </p:cNvPr>
            <p:cNvSpPr txBox="1"/>
            <p:nvPr/>
          </p:nvSpPr>
          <p:spPr>
            <a:xfrm>
              <a:off x="9889512" y="144977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Bold"/>
                </a:rPr>
                <a:t>Week 1</a:t>
              </a:r>
              <a:endPara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Bold"/>
                <a:ea typeface="+mn-ea"/>
                <a:cs typeface="+mn-cs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3217CFC-71EB-DB54-3B7C-61CBC7A6D564}"/>
                </a:ext>
              </a:extLst>
            </p:cNvPr>
            <p:cNvCxnSpPr>
              <a:cxnSpLocks/>
            </p:cNvCxnSpPr>
            <p:nvPr/>
          </p:nvCxnSpPr>
          <p:spPr>
            <a:xfrm>
              <a:off x="719245" y="426945"/>
              <a:ext cx="10720204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997D86D-B9FD-57D5-48E7-5DE02D28C119}"/>
              </a:ext>
            </a:extLst>
          </p:cNvPr>
          <p:cNvGrpSpPr/>
          <p:nvPr/>
        </p:nvGrpSpPr>
        <p:grpSpPr>
          <a:xfrm>
            <a:off x="609180" y="216024"/>
            <a:ext cx="10801847" cy="276999"/>
            <a:chOff x="623391" y="207849"/>
            <a:chExt cx="10801847" cy="27699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47F3B49-BAD0-063E-A30B-BF573CEB4446}"/>
                </a:ext>
              </a:extLst>
            </p:cNvPr>
            <p:cNvSpPr txBox="1"/>
            <p:nvPr/>
          </p:nvSpPr>
          <p:spPr>
            <a:xfrm>
              <a:off x="623391" y="207849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Taste &amp; See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D0F3CD7-3824-E275-87FF-334592054802}"/>
                </a:ext>
              </a:extLst>
            </p:cNvPr>
            <p:cNvCxnSpPr>
              <a:cxnSpLocks/>
            </p:cNvCxnSpPr>
            <p:nvPr/>
          </p:nvCxnSpPr>
          <p:spPr>
            <a:xfrm>
              <a:off x="705034" y="476672"/>
              <a:ext cx="10720204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66823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owl of vegetables and a fork&#10;&#10;Description automatically generated">
            <a:extLst>
              <a:ext uri="{FF2B5EF4-FFF2-40B4-BE49-F238E27FC236}">
                <a16:creationId xmlns:a16="http://schemas.microsoft.com/office/drawing/2014/main" id="{F1714098-0ECA-A2A7-7B84-3EAEBDF925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07"/>
          <a:stretch/>
        </p:blipFill>
        <p:spPr>
          <a:xfrm>
            <a:off x="4745058" y="0"/>
            <a:ext cx="7543630" cy="6869073"/>
          </a:xfrm>
          <a:prstGeom prst="rect">
            <a:avLst/>
          </a:prstGeom>
        </p:spPr>
      </p:pic>
      <p:pic>
        <p:nvPicPr>
          <p:cNvPr id="5" name="Picture 4" descr="A green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A7D43D91-8CE3-AB51-12A3-093BD07C65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3024" y="0"/>
            <a:ext cx="5429201" cy="68690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FA757A-FD54-9CDE-8FD4-468737D5B54F}"/>
              </a:ext>
            </a:extLst>
          </p:cNvPr>
          <p:cNvSpPr txBox="1"/>
          <p:nvPr/>
        </p:nvSpPr>
        <p:spPr>
          <a:xfrm>
            <a:off x="626908" y="1998138"/>
            <a:ext cx="6101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2400" b="1" dirty="0">
                <a:solidFill>
                  <a:srgbClr val="DFB33C"/>
                </a:solidFill>
                <a:latin typeface="Avenir Next LT Pro" panose="020B0504020202020204" pitchFamily="34" charset="0"/>
              </a:rPr>
              <a:t>Week One</a:t>
            </a:r>
            <a:endParaRPr kumimoji="0" lang="en-AU" sz="2400" b="1" u="none" strike="noStrike" kern="1200" cap="none" spc="0" normalizeH="0" baseline="0" noProof="0" dirty="0">
              <a:ln>
                <a:noFill/>
              </a:ln>
              <a:solidFill>
                <a:srgbClr val="DFB33C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08AF77-39C2-69EC-F2EC-A8E2ED2F9A90}"/>
              </a:ext>
            </a:extLst>
          </p:cNvPr>
          <p:cNvSpPr txBox="1"/>
          <p:nvPr/>
        </p:nvSpPr>
        <p:spPr>
          <a:xfrm>
            <a:off x="591040" y="2645743"/>
            <a:ext cx="6101217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9600" dirty="0">
                <a:solidFill>
                  <a:srgbClr val="F1E5CD"/>
                </a:solidFill>
                <a:latin typeface="Bigshot One" panose="02000503020000020004" pitchFamily="2" charset="77"/>
              </a:rPr>
              <a:t>It Was Good!</a:t>
            </a:r>
            <a:endParaRPr kumimoji="0" lang="en-AU" sz="9600" b="0" i="0" u="none" strike="noStrike" kern="1200" cap="none" spc="0" normalizeH="0" baseline="0" noProof="0" dirty="0">
              <a:ln>
                <a:noFill/>
              </a:ln>
              <a:solidFill>
                <a:srgbClr val="F1E5CD"/>
              </a:solidFill>
              <a:effectLst/>
              <a:uLnTx/>
              <a:uFillTx/>
              <a:latin typeface="Bigshot One" panose="02000503020000020004" pitchFamily="2" charset="77"/>
            </a:endParaRPr>
          </a:p>
        </p:txBody>
      </p:sp>
      <p:pic>
        <p:nvPicPr>
          <p:cNvPr id="22" name="Picture 21" descr="A blue and green leaf pattern&#10;&#10;Description automatically generated">
            <a:extLst>
              <a:ext uri="{FF2B5EF4-FFF2-40B4-BE49-F238E27FC236}">
                <a16:creationId xmlns:a16="http://schemas.microsoft.com/office/drawing/2014/main" id="{FAB4CE68-39C2-6863-92C8-5DF8E9520A9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4626">
            <a:off x="9245191" y="4317552"/>
            <a:ext cx="4514312" cy="660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0345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4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8A7CC05-D4EA-4FBA-8A31-384715B6D2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762" y="0"/>
            <a:ext cx="4884475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B14269F-DBFF-701A-83A9-B2E0D366F44A}"/>
              </a:ext>
            </a:extLst>
          </p:cNvPr>
          <p:cNvGrpSpPr/>
          <p:nvPr/>
        </p:nvGrpSpPr>
        <p:grpSpPr>
          <a:xfrm>
            <a:off x="735898" y="207529"/>
            <a:ext cx="10816058" cy="281968"/>
            <a:chOff x="719245" y="144977"/>
            <a:chExt cx="10816058" cy="28196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7E112A6-B4BD-C444-D0F9-CE6D7059C74F}"/>
                </a:ext>
              </a:extLst>
            </p:cNvPr>
            <p:cNvSpPr txBox="1"/>
            <p:nvPr/>
          </p:nvSpPr>
          <p:spPr>
            <a:xfrm>
              <a:off x="9889512" y="144977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Bold"/>
                </a:rPr>
                <a:t>Week 1</a:t>
              </a:r>
              <a:endPara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Bold"/>
                <a:ea typeface="+mn-ea"/>
                <a:cs typeface="+mn-cs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3217CFC-71EB-DB54-3B7C-61CBC7A6D564}"/>
                </a:ext>
              </a:extLst>
            </p:cNvPr>
            <p:cNvCxnSpPr>
              <a:cxnSpLocks/>
            </p:cNvCxnSpPr>
            <p:nvPr/>
          </p:nvCxnSpPr>
          <p:spPr>
            <a:xfrm>
              <a:off x="719245" y="426945"/>
              <a:ext cx="10720204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997D86D-B9FD-57D5-48E7-5DE02D28C119}"/>
              </a:ext>
            </a:extLst>
          </p:cNvPr>
          <p:cNvGrpSpPr/>
          <p:nvPr/>
        </p:nvGrpSpPr>
        <p:grpSpPr>
          <a:xfrm>
            <a:off x="609180" y="216024"/>
            <a:ext cx="10801847" cy="276999"/>
            <a:chOff x="623391" y="207849"/>
            <a:chExt cx="10801847" cy="27699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47F3B49-BAD0-063E-A30B-BF573CEB4446}"/>
                </a:ext>
              </a:extLst>
            </p:cNvPr>
            <p:cNvSpPr txBox="1"/>
            <p:nvPr/>
          </p:nvSpPr>
          <p:spPr>
            <a:xfrm>
              <a:off x="623391" y="207849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Taste &amp; See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D0F3CD7-3824-E275-87FF-334592054802}"/>
                </a:ext>
              </a:extLst>
            </p:cNvPr>
            <p:cNvCxnSpPr>
              <a:cxnSpLocks/>
            </p:cNvCxnSpPr>
            <p:nvPr/>
          </p:nvCxnSpPr>
          <p:spPr>
            <a:xfrm>
              <a:off x="705034" y="476672"/>
              <a:ext cx="10720204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560344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7D3F8C-4859-45F3-9E0B-A2AD3499A06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E52911E-0B0F-4B7A-A548-B0FC192A86D6}"/>
              </a:ext>
            </a:extLst>
          </p:cNvPr>
          <p:cNvGrpSpPr/>
          <p:nvPr/>
        </p:nvGrpSpPr>
        <p:grpSpPr>
          <a:xfrm>
            <a:off x="609180" y="207848"/>
            <a:ext cx="10911912" cy="285175"/>
            <a:chOff x="623391" y="199673"/>
            <a:chExt cx="10911912" cy="28517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FD6D526-CDD7-3DB0-7079-F169917CE743}"/>
                </a:ext>
              </a:extLst>
            </p:cNvPr>
            <p:cNvSpPr txBox="1"/>
            <p:nvPr/>
          </p:nvSpPr>
          <p:spPr>
            <a:xfrm>
              <a:off x="623391" y="207849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Taste &amp; See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8B9E089-1FB4-B912-B893-A578A5C78D43}"/>
                </a:ext>
              </a:extLst>
            </p:cNvPr>
            <p:cNvSpPr txBox="1"/>
            <p:nvPr/>
          </p:nvSpPr>
          <p:spPr>
            <a:xfrm>
              <a:off x="9889512" y="199673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Week 1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3BFE7C9-662C-9CE4-546C-2D09D7EC7227}"/>
                </a:ext>
              </a:extLst>
            </p:cNvPr>
            <p:cNvCxnSpPr>
              <a:cxnSpLocks/>
            </p:cNvCxnSpPr>
            <p:nvPr/>
          </p:nvCxnSpPr>
          <p:spPr>
            <a:xfrm>
              <a:off x="705034" y="476672"/>
              <a:ext cx="10720204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287104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rooster feathers&#10;&#10;Description automatically generated">
            <a:extLst>
              <a:ext uri="{FF2B5EF4-FFF2-40B4-BE49-F238E27FC236}">
                <a16:creationId xmlns:a16="http://schemas.microsoft.com/office/drawing/2014/main" id="{6E17AA9C-8AAC-1DDF-8C8A-9C8BA042FF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117" y="-1"/>
            <a:ext cx="12165968" cy="6858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76E435C-6C96-F1BD-B5B4-4129ABB96D47}"/>
              </a:ext>
            </a:extLst>
          </p:cNvPr>
          <p:cNvGrpSpPr/>
          <p:nvPr/>
        </p:nvGrpSpPr>
        <p:grpSpPr>
          <a:xfrm>
            <a:off x="609180" y="207848"/>
            <a:ext cx="10911912" cy="285175"/>
            <a:chOff x="623391" y="199673"/>
            <a:chExt cx="10911912" cy="28517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1C77A5D-62A8-A1E8-024A-3B002483F259}"/>
                </a:ext>
              </a:extLst>
            </p:cNvPr>
            <p:cNvSpPr txBox="1"/>
            <p:nvPr/>
          </p:nvSpPr>
          <p:spPr>
            <a:xfrm>
              <a:off x="623391" y="207849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Taste &amp; See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F80C3C3-B09A-495D-4F73-FA9001101447}"/>
                </a:ext>
              </a:extLst>
            </p:cNvPr>
            <p:cNvSpPr txBox="1"/>
            <p:nvPr/>
          </p:nvSpPr>
          <p:spPr>
            <a:xfrm>
              <a:off x="9889512" y="199673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Week 1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B3587BF-D134-E1D1-2A17-FACDE9BC0929}"/>
                </a:ext>
              </a:extLst>
            </p:cNvPr>
            <p:cNvCxnSpPr>
              <a:cxnSpLocks/>
            </p:cNvCxnSpPr>
            <p:nvPr/>
          </p:nvCxnSpPr>
          <p:spPr>
            <a:xfrm>
              <a:off x="705034" y="476672"/>
              <a:ext cx="10720204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64816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90366B-8DC4-D5FC-EBDE-62C53AFCB3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64"/>
            <a:ext cx="7654268" cy="6858000"/>
          </a:xfrm>
          <a:prstGeom prst="rect">
            <a:avLst/>
          </a:prstGeom>
        </p:spPr>
      </p:pic>
      <p:pic>
        <p:nvPicPr>
          <p:cNvPr id="4" name="Picture 3" descr="A picture containing plant, flower, gum tree, tree&#10;&#10;Description automatically generated">
            <a:extLst>
              <a:ext uri="{FF2B5EF4-FFF2-40B4-BE49-F238E27FC236}">
                <a16:creationId xmlns:a16="http://schemas.microsoft.com/office/drawing/2014/main" id="{C46229CE-2C39-ADBE-5808-39A66A6B68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201310" y="871874"/>
            <a:ext cx="6858000" cy="512338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C3481B3-F2FA-E141-A247-03EF2A5DAE9D}"/>
              </a:ext>
            </a:extLst>
          </p:cNvPr>
          <p:cNvGrpSpPr/>
          <p:nvPr/>
        </p:nvGrpSpPr>
        <p:grpSpPr>
          <a:xfrm>
            <a:off x="609180" y="207848"/>
            <a:ext cx="10911912" cy="285175"/>
            <a:chOff x="623391" y="199673"/>
            <a:chExt cx="10911912" cy="28517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39264B1-1B5A-04C6-94E3-07312DDDA472}"/>
                </a:ext>
              </a:extLst>
            </p:cNvPr>
            <p:cNvSpPr txBox="1"/>
            <p:nvPr/>
          </p:nvSpPr>
          <p:spPr>
            <a:xfrm>
              <a:off x="623391" y="207849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Taste &amp; See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A0AD51A-5766-EEC8-AECC-E2545896D1B3}"/>
                </a:ext>
              </a:extLst>
            </p:cNvPr>
            <p:cNvSpPr txBox="1"/>
            <p:nvPr/>
          </p:nvSpPr>
          <p:spPr>
            <a:xfrm>
              <a:off x="9889512" y="199673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Week 1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14DD845-0D2C-8976-6BD9-F551022E0468}"/>
                </a:ext>
              </a:extLst>
            </p:cNvPr>
            <p:cNvCxnSpPr>
              <a:cxnSpLocks/>
            </p:cNvCxnSpPr>
            <p:nvPr/>
          </p:nvCxnSpPr>
          <p:spPr>
            <a:xfrm>
              <a:off x="705034" y="476672"/>
              <a:ext cx="10720204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825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18FD7D3-DADB-4B3C-8D5D-2F6B7A02D8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719349" y="371135"/>
            <a:ext cx="6858000" cy="6115728"/>
          </a:xfrm>
          <a:prstGeom prst="rect">
            <a:avLst/>
          </a:prstGeom>
        </p:spPr>
      </p:pic>
      <p:pic>
        <p:nvPicPr>
          <p:cNvPr id="22" name="Picture 21" descr="Close up of a mushroom&#10;&#10;Description automatically generated">
            <a:extLst>
              <a:ext uri="{FF2B5EF4-FFF2-40B4-BE49-F238E27FC236}">
                <a16:creationId xmlns:a16="http://schemas.microsoft.com/office/drawing/2014/main" id="{C947F95A-8DDC-71BE-8363-68C50B28AF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728" y="0"/>
            <a:ext cx="6115728" cy="685799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B14269F-DBFF-701A-83A9-B2E0D366F44A}"/>
              </a:ext>
            </a:extLst>
          </p:cNvPr>
          <p:cNvGrpSpPr/>
          <p:nvPr/>
        </p:nvGrpSpPr>
        <p:grpSpPr>
          <a:xfrm>
            <a:off x="735898" y="207529"/>
            <a:ext cx="10816058" cy="281968"/>
            <a:chOff x="719245" y="144977"/>
            <a:chExt cx="10816058" cy="28196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7E112A6-B4BD-C444-D0F9-CE6D7059C74F}"/>
                </a:ext>
              </a:extLst>
            </p:cNvPr>
            <p:cNvSpPr txBox="1"/>
            <p:nvPr/>
          </p:nvSpPr>
          <p:spPr>
            <a:xfrm>
              <a:off x="9889512" y="144977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Bold"/>
                </a:rPr>
                <a:t>Week 1</a:t>
              </a:r>
              <a:endPara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Bold"/>
                <a:ea typeface="+mn-ea"/>
                <a:cs typeface="+mn-cs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3217CFC-71EB-DB54-3B7C-61CBC7A6D564}"/>
                </a:ext>
              </a:extLst>
            </p:cNvPr>
            <p:cNvCxnSpPr>
              <a:cxnSpLocks/>
            </p:cNvCxnSpPr>
            <p:nvPr/>
          </p:nvCxnSpPr>
          <p:spPr>
            <a:xfrm>
              <a:off x="719245" y="426945"/>
              <a:ext cx="10720204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997D86D-B9FD-57D5-48E7-5DE02D28C119}"/>
              </a:ext>
            </a:extLst>
          </p:cNvPr>
          <p:cNvGrpSpPr/>
          <p:nvPr/>
        </p:nvGrpSpPr>
        <p:grpSpPr>
          <a:xfrm>
            <a:off x="609180" y="216024"/>
            <a:ext cx="10801847" cy="276999"/>
            <a:chOff x="623391" y="207849"/>
            <a:chExt cx="10801847" cy="27699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47F3B49-BAD0-063E-A30B-BF573CEB4446}"/>
                </a:ext>
              </a:extLst>
            </p:cNvPr>
            <p:cNvSpPr txBox="1"/>
            <p:nvPr/>
          </p:nvSpPr>
          <p:spPr>
            <a:xfrm>
              <a:off x="623391" y="207849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Taste &amp; See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D0F3CD7-3824-E275-87FF-334592054802}"/>
                </a:ext>
              </a:extLst>
            </p:cNvPr>
            <p:cNvCxnSpPr>
              <a:cxnSpLocks/>
            </p:cNvCxnSpPr>
            <p:nvPr/>
          </p:nvCxnSpPr>
          <p:spPr>
            <a:xfrm>
              <a:off x="705034" y="476672"/>
              <a:ext cx="10720204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259683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C23D3C-28BB-4CD1-B026-A7C02F7EF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46995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C8AB2B-CC5F-4053-9870-8D8755C616C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6120" y="0"/>
            <a:ext cx="6858000" cy="6858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C52354D-D9EF-166B-CD47-31DCB2DFB9AF}"/>
              </a:ext>
            </a:extLst>
          </p:cNvPr>
          <p:cNvSpPr txBox="1"/>
          <p:nvPr/>
        </p:nvSpPr>
        <p:spPr>
          <a:xfrm>
            <a:off x="623391" y="207849"/>
            <a:ext cx="1645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1200" dirty="0">
                <a:solidFill>
                  <a:srgbClr val="10213D"/>
                </a:solidFill>
                <a:latin typeface="AvenirNext LT Pro Bold"/>
              </a:rPr>
              <a:t>Taste &amp; See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10213D"/>
              </a:solidFill>
              <a:effectLst/>
              <a:uLnTx/>
              <a:uFillTx/>
              <a:latin typeface="AvenirNext LT Pro Bold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79B921-BB14-E967-020A-5B030FF22B4C}"/>
              </a:ext>
            </a:extLst>
          </p:cNvPr>
          <p:cNvSpPr txBox="1"/>
          <p:nvPr/>
        </p:nvSpPr>
        <p:spPr>
          <a:xfrm>
            <a:off x="9889512" y="199673"/>
            <a:ext cx="1645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1200" dirty="0">
                <a:solidFill>
                  <a:srgbClr val="10213D"/>
                </a:solidFill>
                <a:latin typeface="AvenirNext LT Pro Bold"/>
              </a:rPr>
              <a:t>Week 1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10213D"/>
              </a:solidFill>
              <a:effectLst/>
              <a:uLnTx/>
              <a:uFillTx/>
              <a:latin typeface="AvenirNext LT Pro Bold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4A5720-53BB-2AB9-6B6D-A45A8A24CB4A}"/>
              </a:ext>
            </a:extLst>
          </p:cNvPr>
          <p:cNvCxnSpPr>
            <a:cxnSpLocks/>
          </p:cNvCxnSpPr>
          <p:nvPr/>
        </p:nvCxnSpPr>
        <p:spPr>
          <a:xfrm>
            <a:off x="705034" y="454929"/>
            <a:ext cx="1072020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16855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DFD4673-6606-4E9F-8F9E-02A165650F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5365" y="0"/>
            <a:ext cx="825624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AA72BE-171E-890E-8C0E-9C34C76BB0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-4543"/>
          <a:stretch/>
        </p:blipFill>
        <p:spPr>
          <a:xfrm>
            <a:off x="7968208" y="643429"/>
            <a:ext cx="4392488" cy="582838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F95C92F-C867-0B60-89BC-B2DC23607D64}"/>
              </a:ext>
            </a:extLst>
          </p:cNvPr>
          <p:cNvGrpSpPr/>
          <p:nvPr/>
        </p:nvGrpSpPr>
        <p:grpSpPr>
          <a:xfrm>
            <a:off x="609180" y="207848"/>
            <a:ext cx="10911912" cy="285175"/>
            <a:chOff x="623391" y="199673"/>
            <a:chExt cx="10911912" cy="28517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8F63C96-257B-2B9D-440D-4F9EC7EF1ED2}"/>
                </a:ext>
              </a:extLst>
            </p:cNvPr>
            <p:cNvSpPr txBox="1"/>
            <p:nvPr/>
          </p:nvSpPr>
          <p:spPr>
            <a:xfrm>
              <a:off x="623391" y="207849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Taste &amp; See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3095558-9C8D-677D-ADCE-C975DC3459CB}"/>
                </a:ext>
              </a:extLst>
            </p:cNvPr>
            <p:cNvSpPr txBox="1"/>
            <p:nvPr/>
          </p:nvSpPr>
          <p:spPr>
            <a:xfrm>
              <a:off x="9889512" y="199673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Week 1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CEA836C-0130-7411-D35B-BEEFAA92FC6A}"/>
                </a:ext>
              </a:extLst>
            </p:cNvPr>
            <p:cNvCxnSpPr>
              <a:cxnSpLocks/>
            </p:cNvCxnSpPr>
            <p:nvPr/>
          </p:nvCxnSpPr>
          <p:spPr>
            <a:xfrm>
              <a:off x="705034" y="476672"/>
              <a:ext cx="10720204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479027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dna&#10;&#10;Description automatically generated">
            <a:extLst>
              <a:ext uri="{FF2B5EF4-FFF2-40B4-BE49-F238E27FC236}">
                <a16:creationId xmlns:a16="http://schemas.microsoft.com/office/drawing/2014/main" id="{9149A42B-ABBE-29D3-98F3-5589D7E3A2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4A5016E-4E3B-AC74-2FFC-4BDD4E2F8340}"/>
              </a:ext>
            </a:extLst>
          </p:cNvPr>
          <p:cNvGrpSpPr/>
          <p:nvPr/>
        </p:nvGrpSpPr>
        <p:grpSpPr>
          <a:xfrm>
            <a:off x="609180" y="207848"/>
            <a:ext cx="10911912" cy="285175"/>
            <a:chOff x="623391" y="199673"/>
            <a:chExt cx="10911912" cy="28517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B081DA8-4618-056C-0DF5-AF8FB7164F15}"/>
                </a:ext>
              </a:extLst>
            </p:cNvPr>
            <p:cNvSpPr txBox="1"/>
            <p:nvPr/>
          </p:nvSpPr>
          <p:spPr>
            <a:xfrm>
              <a:off x="623391" y="207849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Taste &amp; See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BF065-67A9-B25F-6DFB-8E54F6C7B260}"/>
                </a:ext>
              </a:extLst>
            </p:cNvPr>
            <p:cNvSpPr txBox="1"/>
            <p:nvPr/>
          </p:nvSpPr>
          <p:spPr>
            <a:xfrm>
              <a:off x="9889512" y="199673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Week 1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CD40C69-96AA-D332-A175-3196A9DE7DD6}"/>
                </a:ext>
              </a:extLst>
            </p:cNvPr>
            <p:cNvCxnSpPr>
              <a:cxnSpLocks/>
            </p:cNvCxnSpPr>
            <p:nvPr/>
          </p:nvCxnSpPr>
          <p:spPr>
            <a:xfrm>
              <a:off x="705034" y="476672"/>
              <a:ext cx="10720204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16308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unset over a beach&#10;&#10;Description automatically generated">
            <a:extLst>
              <a:ext uri="{FF2B5EF4-FFF2-40B4-BE49-F238E27FC236}">
                <a16:creationId xmlns:a16="http://schemas.microsoft.com/office/drawing/2014/main" id="{1590203F-C8FA-1D93-AF2A-309D10D58F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4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C98021-CBDF-138F-2487-63BABC415361}"/>
              </a:ext>
            </a:extLst>
          </p:cNvPr>
          <p:cNvSpPr txBox="1"/>
          <p:nvPr/>
        </p:nvSpPr>
        <p:spPr>
          <a:xfrm>
            <a:off x="623391" y="673640"/>
            <a:ext cx="63367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rgbClr val="10213D"/>
                </a:solidFill>
                <a:latin typeface="Avenir Next LT Pro" panose="020B0504020202020204" pitchFamily="34" charset="0"/>
              </a:rPr>
              <a:t>The heavens declare the glory of God;</a:t>
            </a:r>
            <a:br>
              <a:rPr lang="en-AU" sz="2400" dirty="0">
                <a:solidFill>
                  <a:srgbClr val="10213D"/>
                </a:solidFill>
                <a:latin typeface="Avenir Next LT Pro" panose="020B0504020202020204" pitchFamily="34" charset="0"/>
              </a:rPr>
            </a:br>
            <a:r>
              <a:rPr lang="en-AU" sz="2400" dirty="0">
                <a:solidFill>
                  <a:srgbClr val="10213D"/>
                </a:solidFill>
                <a:latin typeface="Avenir Next LT Pro" panose="020B0504020202020204" pitchFamily="34" charset="0"/>
              </a:rPr>
              <a:t>the skies proclaim the work of his hands.</a:t>
            </a:r>
            <a:br>
              <a:rPr lang="en-AU" sz="2400" dirty="0">
                <a:solidFill>
                  <a:srgbClr val="10213D"/>
                </a:solidFill>
                <a:latin typeface="Avenir Next LT Pro" panose="020B0504020202020204" pitchFamily="34" charset="0"/>
              </a:rPr>
            </a:br>
            <a:r>
              <a:rPr lang="en-AU" sz="2400" dirty="0">
                <a:solidFill>
                  <a:srgbClr val="10213D"/>
                </a:solidFill>
                <a:latin typeface="Avenir Next LT Pro" panose="020B0504020202020204" pitchFamily="34" charset="0"/>
              </a:rPr>
              <a:t>Day after day they pour forth speech;</a:t>
            </a:r>
            <a:br>
              <a:rPr lang="en-AU" sz="2400" dirty="0">
                <a:solidFill>
                  <a:srgbClr val="10213D"/>
                </a:solidFill>
                <a:latin typeface="Avenir Next LT Pro" panose="020B0504020202020204" pitchFamily="34" charset="0"/>
              </a:rPr>
            </a:br>
            <a:r>
              <a:rPr lang="en-AU" sz="2400" dirty="0">
                <a:solidFill>
                  <a:srgbClr val="10213D"/>
                </a:solidFill>
                <a:latin typeface="Avenir Next LT Pro" panose="020B0504020202020204" pitchFamily="34" charset="0"/>
              </a:rPr>
              <a:t>night after night they reveal knowledge.</a:t>
            </a:r>
            <a:endParaRPr kumimoji="0" lang="en-AU" sz="2400" u="none" strike="noStrike" kern="1200" cap="none" spc="0" normalizeH="0" baseline="0" noProof="0" dirty="0">
              <a:ln>
                <a:noFill/>
              </a:ln>
              <a:solidFill>
                <a:srgbClr val="10213D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  <a:p>
            <a:pPr marL="0" marR="0" lvl="0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en-AU" sz="2400" i="0" u="none" strike="noStrike" kern="1200" cap="none" spc="0" normalizeH="0" baseline="0" noProof="0" dirty="0">
                <a:ln>
                  <a:noFill/>
                </a:ln>
                <a:solidFill>
                  <a:srgbClr val="10213D"/>
                </a:solidFill>
                <a:effectLst/>
                <a:uLnTx/>
                <a:uFillTx/>
                <a:latin typeface="Bigshot One" panose="02000503020000020004" pitchFamily="2" charset="77"/>
              </a:rPr>
              <a:t>Psalm 19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72A57DA-3A72-093A-887B-C5E457F6E2BA}"/>
              </a:ext>
            </a:extLst>
          </p:cNvPr>
          <p:cNvGrpSpPr/>
          <p:nvPr/>
        </p:nvGrpSpPr>
        <p:grpSpPr>
          <a:xfrm>
            <a:off x="609180" y="207848"/>
            <a:ext cx="10911912" cy="285175"/>
            <a:chOff x="623391" y="199673"/>
            <a:chExt cx="10911912" cy="28517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DBBA3DB-2D97-3CE4-502D-A1E7C7A0CB9E}"/>
                </a:ext>
              </a:extLst>
            </p:cNvPr>
            <p:cNvSpPr txBox="1"/>
            <p:nvPr/>
          </p:nvSpPr>
          <p:spPr>
            <a:xfrm>
              <a:off x="623391" y="207849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Taste &amp; See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E2EA825-2064-3F10-E41B-F93B0EC4BCC0}"/>
                </a:ext>
              </a:extLst>
            </p:cNvPr>
            <p:cNvSpPr txBox="1"/>
            <p:nvPr/>
          </p:nvSpPr>
          <p:spPr>
            <a:xfrm>
              <a:off x="9889512" y="199673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Week 1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06D81D4-E06E-E6BA-48B6-960C9BBF3890}"/>
                </a:ext>
              </a:extLst>
            </p:cNvPr>
            <p:cNvCxnSpPr>
              <a:cxnSpLocks/>
            </p:cNvCxnSpPr>
            <p:nvPr/>
          </p:nvCxnSpPr>
          <p:spPr>
            <a:xfrm>
              <a:off x="705034" y="476672"/>
              <a:ext cx="10720204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034676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245088-D456-753F-4096-CC5C1F6DF6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E5C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E5CD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849FD7-37B1-45BC-8730-6BFFB6BBD1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C2A038-B031-1EAD-F9F7-8FB1352552D5}"/>
              </a:ext>
            </a:extLst>
          </p:cNvPr>
          <p:cNvSpPr txBox="1"/>
          <p:nvPr/>
        </p:nvSpPr>
        <p:spPr>
          <a:xfrm>
            <a:off x="2680759" y="4222829"/>
            <a:ext cx="6768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algn="ctr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lang="en-AU" sz="3600" dirty="0">
                <a:solidFill>
                  <a:srgbClr val="10213D"/>
                </a:solidFill>
                <a:latin typeface="Bigshot One" panose="02000503020000020004" pitchFamily="2" charset="77"/>
              </a:rPr>
              <a:t>So, w</a:t>
            </a:r>
            <a:r>
              <a:rPr kumimoji="0" lang="en-AU" sz="3600" i="0" u="none" strike="noStrike" kern="1200" cap="none" spc="0" normalizeH="0" baseline="0" noProof="0" dirty="0">
                <a:ln>
                  <a:noFill/>
                </a:ln>
                <a:solidFill>
                  <a:srgbClr val="10213D"/>
                </a:solidFill>
                <a:effectLst/>
                <a:uLnTx/>
                <a:uFillTx/>
                <a:latin typeface="Bigshot One" panose="02000503020000020004" pitchFamily="2" charset="77"/>
              </a:rPr>
              <a:t>hat about science?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3CBB43D-B103-1E4D-42E4-6DF73C8FB9CD}"/>
              </a:ext>
            </a:extLst>
          </p:cNvPr>
          <p:cNvGrpSpPr/>
          <p:nvPr/>
        </p:nvGrpSpPr>
        <p:grpSpPr>
          <a:xfrm>
            <a:off x="623391" y="199673"/>
            <a:ext cx="10911912" cy="285175"/>
            <a:chOff x="623391" y="199673"/>
            <a:chExt cx="10911912" cy="28517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E15715-625C-B40D-0310-0BB70E6CE6E7}"/>
                </a:ext>
              </a:extLst>
            </p:cNvPr>
            <p:cNvSpPr txBox="1"/>
            <p:nvPr/>
          </p:nvSpPr>
          <p:spPr>
            <a:xfrm>
              <a:off x="623391" y="207849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10213D"/>
                  </a:solidFill>
                  <a:latin typeface="AvenirNext LT Pro Regular" panose="020B0504020202020204" pitchFamily="34" charset="77"/>
                </a:rPr>
                <a:t>Taste &amp; See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10213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F42095E-7766-7DA8-A92A-B44A081FDE73}"/>
                </a:ext>
              </a:extLst>
            </p:cNvPr>
            <p:cNvSpPr txBox="1"/>
            <p:nvPr/>
          </p:nvSpPr>
          <p:spPr>
            <a:xfrm>
              <a:off x="9889512" y="199673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10213D"/>
                  </a:solidFill>
                  <a:latin typeface="AvenirNext LT Pro Regular" panose="020B0504020202020204" pitchFamily="34" charset="77"/>
                </a:rPr>
                <a:t>Week 1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10213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EDBDD4D-6D58-6E5A-3E54-33B2ED24F5ED}"/>
                </a:ext>
              </a:extLst>
            </p:cNvPr>
            <p:cNvCxnSpPr>
              <a:cxnSpLocks/>
            </p:cNvCxnSpPr>
            <p:nvPr/>
          </p:nvCxnSpPr>
          <p:spPr>
            <a:xfrm>
              <a:off x="705034" y="454929"/>
              <a:ext cx="1072020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97434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table full of food&#10;&#10;Description automatically generated">
            <a:extLst>
              <a:ext uri="{FF2B5EF4-FFF2-40B4-BE49-F238E27FC236}">
                <a16:creationId xmlns:a16="http://schemas.microsoft.com/office/drawing/2014/main" id="{176EB2F6-D6F6-EB51-1EAB-0ACFA8800D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ue rectangle with black background&#10;&#10;Description automatically generated">
            <a:extLst>
              <a:ext uri="{FF2B5EF4-FFF2-40B4-BE49-F238E27FC236}">
                <a16:creationId xmlns:a16="http://schemas.microsoft.com/office/drawing/2014/main" id="{C7B91FE2-36D6-5461-9DCB-91C8691A91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010181" y="-323821"/>
            <a:ext cx="2171639" cy="121920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FA757A-FD54-9CDE-8FD4-468737D5B54F}"/>
              </a:ext>
            </a:extLst>
          </p:cNvPr>
          <p:cNvSpPr txBox="1"/>
          <p:nvPr/>
        </p:nvSpPr>
        <p:spPr>
          <a:xfrm>
            <a:off x="2269182" y="5349121"/>
            <a:ext cx="80173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2800" dirty="0">
                <a:solidFill>
                  <a:srgbClr val="F1E5CD"/>
                </a:solidFill>
                <a:latin typeface="Avenir Next LT Pro" panose="020B0504020202020204" pitchFamily="34" charset="0"/>
              </a:rPr>
              <a:t>If you had to choose one type of food to eat for the rest of your life, what would it be and why?</a:t>
            </a:r>
            <a:endParaRPr kumimoji="0" lang="en-AU" sz="2800" u="none" strike="noStrike" kern="1200" cap="none" spc="0" normalizeH="0" baseline="0" noProof="0" dirty="0">
              <a:ln>
                <a:noFill/>
              </a:ln>
              <a:solidFill>
                <a:srgbClr val="F1E5CD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08AF77-39C2-69EC-F2EC-A8E2ED2F9A90}"/>
              </a:ext>
            </a:extLst>
          </p:cNvPr>
          <p:cNvSpPr txBox="1"/>
          <p:nvPr/>
        </p:nvSpPr>
        <p:spPr>
          <a:xfrm>
            <a:off x="533087" y="5319017"/>
            <a:ext cx="1645791" cy="133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11500" dirty="0">
                <a:solidFill>
                  <a:srgbClr val="F1E5CD"/>
                </a:solidFill>
                <a:latin typeface="Bigshot One" panose="02000503020000020004" pitchFamily="2" charset="77"/>
              </a:rPr>
              <a:t>Q.</a:t>
            </a:r>
            <a:endParaRPr kumimoji="0" lang="en-AU" sz="11500" b="0" i="0" u="none" strike="noStrike" kern="1200" cap="none" spc="0" normalizeH="0" baseline="0" noProof="0" dirty="0">
              <a:ln>
                <a:noFill/>
              </a:ln>
              <a:solidFill>
                <a:srgbClr val="F1E5CD"/>
              </a:solidFill>
              <a:effectLst/>
              <a:uLnTx/>
              <a:uFillTx/>
              <a:latin typeface="Bigshot One" panose="02000503020000020004" pitchFamily="2" charset="77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E306A4A-51E7-12DC-7C59-B6C069113915}"/>
              </a:ext>
            </a:extLst>
          </p:cNvPr>
          <p:cNvGrpSpPr/>
          <p:nvPr/>
        </p:nvGrpSpPr>
        <p:grpSpPr>
          <a:xfrm>
            <a:off x="623391" y="199673"/>
            <a:ext cx="10911912" cy="285175"/>
            <a:chOff x="623391" y="199673"/>
            <a:chExt cx="10911912" cy="28517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3133F4F-1C6F-E914-2178-392A92255998}"/>
                </a:ext>
              </a:extLst>
            </p:cNvPr>
            <p:cNvSpPr txBox="1"/>
            <p:nvPr/>
          </p:nvSpPr>
          <p:spPr>
            <a:xfrm>
              <a:off x="623391" y="207849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Taste &amp; See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BF86261-FBCE-E9E1-3212-97150E13AC86}"/>
                </a:ext>
              </a:extLst>
            </p:cNvPr>
            <p:cNvSpPr txBox="1"/>
            <p:nvPr/>
          </p:nvSpPr>
          <p:spPr>
            <a:xfrm>
              <a:off x="9889512" y="199673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Week 1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51B5C5E-476F-C726-35FA-8080855E77F7}"/>
                </a:ext>
              </a:extLst>
            </p:cNvPr>
            <p:cNvCxnSpPr>
              <a:cxnSpLocks/>
            </p:cNvCxnSpPr>
            <p:nvPr/>
          </p:nvCxnSpPr>
          <p:spPr>
            <a:xfrm>
              <a:off x="705034" y="476672"/>
              <a:ext cx="10720204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434141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777997C-602A-8AF3-C981-93F3B9249814}"/>
              </a:ext>
            </a:extLst>
          </p:cNvPr>
          <p:cNvSpPr/>
          <p:nvPr/>
        </p:nvSpPr>
        <p:spPr>
          <a:xfrm>
            <a:off x="-12192" y="0"/>
            <a:ext cx="12192000" cy="6858000"/>
          </a:xfrm>
          <a:prstGeom prst="rect">
            <a:avLst/>
          </a:prstGeom>
          <a:solidFill>
            <a:srgbClr val="10213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3213C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C2A038-B031-1EAD-F9F7-8FB1352552D5}"/>
              </a:ext>
            </a:extLst>
          </p:cNvPr>
          <p:cNvSpPr txBox="1"/>
          <p:nvPr/>
        </p:nvSpPr>
        <p:spPr>
          <a:xfrm>
            <a:off x="620995" y="917937"/>
            <a:ext cx="6768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lang="en-AU" sz="3600" dirty="0">
                <a:solidFill>
                  <a:srgbClr val="F1E5CD"/>
                </a:solidFill>
                <a:latin typeface="Bigshot One" panose="02000503020000020004" pitchFamily="2" charset="77"/>
              </a:rPr>
              <a:t>Three Approaches</a:t>
            </a:r>
            <a:endParaRPr kumimoji="0" lang="en-AU" sz="3600" i="0" u="none" strike="noStrike" kern="1200" cap="none" spc="0" normalizeH="0" baseline="0" noProof="0" dirty="0">
              <a:ln>
                <a:noFill/>
              </a:ln>
              <a:solidFill>
                <a:srgbClr val="F1E5CD"/>
              </a:solidFill>
              <a:effectLst/>
              <a:uLnTx/>
              <a:uFillTx/>
              <a:latin typeface="Bigshot One" panose="02000503020000020004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312344-242C-69EA-6AB2-B7F793CDAD02}"/>
              </a:ext>
            </a:extLst>
          </p:cNvPr>
          <p:cNvSpPr txBox="1"/>
          <p:nvPr/>
        </p:nvSpPr>
        <p:spPr>
          <a:xfrm>
            <a:off x="620995" y="2072332"/>
            <a:ext cx="3965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AU" sz="2000" dirty="0">
                <a:solidFill>
                  <a:srgbClr val="F1E5CD"/>
                </a:solidFill>
                <a:latin typeface="AvenirNext LT Pro Regular" panose="020B0504020202020204" pitchFamily="34" charset="77"/>
              </a:rPr>
              <a:t>They are saying different things about the same thing.</a:t>
            </a:r>
            <a:endParaRPr lang="en-AU" sz="1400" dirty="0">
              <a:solidFill>
                <a:srgbClr val="F1E5CD"/>
              </a:solidFill>
              <a:latin typeface="AvenirNext LT Pro Regular" panose="020B0504020202020204" pitchFamily="34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CDFBC78-F07A-486A-3C71-D9478523D5EC}"/>
              </a:ext>
            </a:extLst>
          </p:cNvPr>
          <p:cNvGrpSpPr/>
          <p:nvPr/>
        </p:nvGrpSpPr>
        <p:grpSpPr>
          <a:xfrm>
            <a:off x="609180" y="207848"/>
            <a:ext cx="10911912" cy="285175"/>
            <a:chOff x="623391" y="199673"/>
            <a:chExt cx="10911912" cy="28517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73AC3FC-F273-659C-8850-14E78BB72A83}"/>
                </a:ext>
              </a:extLst>
            </p:cNvPr>
            <p:cNvSpPr txBox="1"/>
            <p:nvPr/>
          </p:nvSpPr>
          <p:spPr>
            <a:xfrm>
              <a:off x="623391" y="207849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Taste &amp; See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ECDF4F8-1D6E-D96C-E4FB-434057F504EF}"/>
                </a:ext>
              </a:extLst>
            </p:cNvPr>
            <p:cNvSpPr txBox="1"/>
            <p:nvPr/>
          </p:nvSpPr>
          <p:spPr>
            <a:xfrm>
              <a:off x="9889512" y="199673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Week 1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1E01395-CAF6-C826-262E-E31808289FA6}"/>
                </a:ext>
              </a:extLst>
            </p:cNvPr>
            <p:cNvCxnSpPr>
              <a:cxnSpLocks/>
            </p:cNvCxnSpPr>
            <p:nvPr/>
          </p:nvCxnSpPr>
          <p:spPr>
            <a:xfrm>
              <a:off x="705034" y="476672"/>
              <a:ext cx="10720204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100258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815BAC-9EA0-CE16-723A-2F4ED56D8A65}"/>
              </a:ext>
            </a:extLst>
          </p:cNvPr>
          <p:cNvSpPr/>
          <p:nvPr/>
        </p:nvSpPr>
        <p:spPr>
          <a:xfrm>
            <a:off x="-12192" y="0"/>
            <a:ext cx="12192000" cy="6858000"/>
          </a:xfrm>
          <a:prstGeom prst="rect">
            <a:avLst/>
          </a:prstGeom>
          <a:solidFill>
            <a:srgbClr val="10213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3213C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C2A038-B031-1EAD-F9F7-8FB1352552D5}"/>
              </a:ext>
            </a:extLst>
          </p:cNvPr>
          <p:cNvSpPr txBox="1"/>
          <p:nvPr/>
        </p:nvSpPr>
        <p:spPr>
          <a:xfrm>
            <a:off x="620995" y="917937"/>
            <a:ext cx="6768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lang="en-AU" sz="3600" dirty="0">
                <a:solidFill>
                  <a:srgbClr val="F1E5CD"/>
                </a:solidFill>
                <a:latin typeface="Bigshot One" panose="02000503020000020004" pitchFamily="2" charset="77"/>
              </a:rPr>
              <a:t>Three Approaches</a:t>
            </a:r>
            <a:endParaRPr kumimoji="0" lang="en-AU" sz="3600" i="0" u="none" strike="noStrike" kern="1200" cap="none" spc="0" normalizeH="0" baseline="0" noProof="0" dirty="0">
              <a:ln>
                <a:noFill/>
              </a:ln>
              <a:solidFill>
                <a:srgbClr val="F1E5CD"/>
              </a:solidFill>
              <a:effectLst/>
              <a:uLnTx/>
              <a:uFillTx/>
              <a:latin typeface="Bigshot One" panose="02000503020000020004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312344-242C-69EA-6AB2-B7F793CDAD02}"/>
              </a:ext>
            </a:extLst>
          </p:cNvPr>
          <p:cNvSpPr txBox="1"/>
          <p:nvPr/>
        </p:nvSpPr>
        <p:spPr>
          <a:xfrm>
            <a:off x="620995" y="2072332"/>
            <a:ext cx="3965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AU" sz="2000" dirty="0">
                <a:solidFill>
                  <a:srgbClr val="F1E5CD"/>
                </a:solidFill>
                <a:latin typeface="AvenirNext LT Pro Regular" panose="020B0504020202020204" pitchFamily="34" charset="77"/>
              </a:rPr>
              <a:t>They are saying different things about the same thing.</a:t>
            </a:r>
            <a:endParaRPr lang="en-AU" sz="1400" dirty="0">
              <a:solidFill>
                <a:srgbClr val="F1E5CD"/>
              </a:solidFill>
              <a:latin typeface="AvenirNext LT Pro Regular" panose="020B0504020202020204" pitchFamily="34" charset="77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1D94AF1-6F1A-FDC1-9C13-98EEA0A32813}"/>
              </a:ext>
            </a:extLst>
          </p:cNvPr>
          <p:cNvGrpSpPr/>
          <p:nvPr/>
        </p:nvGrpSpPr>
        <p:grpSpPr>
          <a:xfrm>
            <a:off x="4946269" y="1663111"/>
            <a:ext cx="6205420" cy="1526327"/>
            <a:chOff x="4946269" y="1663111"/>
            <a:chExt cx="6205420" cy="152632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3A22A3C-69E4-190C-128A-65884E423835}"/>
                </a:ext>
              </a:extLst>
            </p:cNvPr>
            <p:cNvGrpSpPr/>
            <p:nvPr/>
          </p:nvGrpSpPr>
          <p:grpSpPr>
            <a:xfrm>
              <a:off x="7626752" y="1663111"/>
              <a:ext cx="3524937" cy="1526327"/>
              <a:chOff x="6631688" y="2064850"/>
              <a:chExt cx="3825953" cy="1656669"/>
            </a:xfrm>
          </p:grpSpPr>
          <p:pic>
            <p:nvPicPr>
              <p:cNvPr id="11" name="Picture 10" descr="A book with a cross on it&#10;&#10;Description automatically generated">
                <a:extLst>
                  <a:ext uri="{FF2B5EF4-FFF2-40B4-BE49-F238E27FC236}">
                    <a16:creationId xmlns:a16="http://schemas.microsoft.com/office/drawing/2014/main" id="{8D70710C-6885-042D-F084-32B52D1518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31688" y="2100141"/>
                <a:ext cx="1511326" cy="1511326"/>
              </a:xfrm>
              <a:prstGeom prst="rect">
                <a:avLst/>
              </a:prstGeom>
            </p:spPr>
          </p:pic>
          <p:pic>
            <p:nvPicPr>
              <p:cNvPr id="13" name="Picture 12" descr="A white atom symbol with a black background&#10;&#10;Description automatically generated">
                <a:extLst>
                  <a:ext uri="{FF2B5EF4-FFF2-40B4-BE49-F238E27FC236}">
                    <a16:creationId xmlns:a16="http://schemas.microsoft.com/office/drawing/2014/main" id="{1F73FF4D-685A-E66B-C61E-173634B90B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800972" y="2064850"/>
                <a:ext cx="1656669" cy="1656669"/>
              </a:xfrm>
              <a:prstGeom prst="rect">
                <a:avLst/>
              </a:prstGeom>
            </p:spPr>
          </p:pic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CAB5F8DF-067E-0BF6-1122-2CF8D1A4862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220581" y="2558199"/>
                <a:ext cx="424872" cy="688929"/>
              </a:xfrm>
              <a:prstGeom prst="line">
                <a:avLst/>
              </a:prstGeom>
              <a:ln w="28575" cap="rnd">
                <a:solidFill>
                  <a:srgbClr val="F1E5CD"/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5B1BCE-1563-4563-1A79-DFEE790E1D70}"/>
                </a:ext>
              </a:extLst>
            </p:cNvPr>
            <p:cNvSpPr txBox="1"/>
            <p:nvPr/>
          </p:nvSpPr>
          <p:spPr>
            <a:xfrm>
              <a:off x="4946269" y="1906840"/>
              <a:ext cx="225128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0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Bible </a:t>
              </a:r>
            </a:p>
            <a:p>
              <a:pPr algn="ctr"/>
              <a:r>
                <a:rPr lang="en-AU" sz="20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OR </a:t>
              </a:r>
            </a:p>
            <a:p>
              <a:pPr algn="ctr"/>
              <a:r>
                <a:rPr lang="en-AU" sz="20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Science</a:t>
              </a:r>
              <a:endParaRPr lang="en-AU" sz="1400" dirty="0">
                <a:solidFill>
                  <a:srgbClr val="F1E5CD"/>
                </a:solidFill>
                <a:latin typeface="AvenirNext LT Pro Regular" panose="020B0504020202020204" pitchFamily="34" charset="77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FB35B21-2963-0E7E-BD83-3FA63F494700}"/>
              </a:ext>
            </a:extLst>
          </p:cNvPr>
          <p:cNvGrpSpPr/>
          <p:nvPr/>
        </p:nvGrpSpPr>
        <p:grpSpPr>
          <a:xfrm>
            <a:off x="609180" y="207848"/>
            <a:ext cx="10911912" cy="285175"/>
            <a:chOff x="623391" y="199673"/>
            <a:chExt cx="10911912" cy="28517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1C827A9-F2C3-A5DB-5948-D07E4CBDCC9F}"/>
                </a:ext>
              </a:extLst>
            </p:cNvPr>
            <p:cNvSpPr txBox="1"/>
            <p:nvPr/>
          </p:nvSpPr>
          <p:spPr>
            <a:xfrm>
              <a:off x="623391" y="207849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Taste &amp; See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AA96B48-5BED-0670-8A35-E54EA38BA818}"/>
                </a:ext>
              </a:extLst>
            </p:cNvPr>
            <p:cNvSpPr txBox="1"/>
            <p:nvPr/>
          </p:nvSpPr>
          <p:spPr>
            <a:xfrm>
              <a:off x="9889512" y="199673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Week 1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4FA3237-4CEF-0390-4310-801531973E09}"/>
                </a:ext>
              </a:extLst>
            </p:cNvPr>
            <p:cNvCxnSpPr>
              <a:cxnSpLocks/>
            </p:cNvCxnSpPr>
            <p:nvPr/>
          </p:nvCxnSpPr>
          <p:spPr>
            <a:xfrm>
              <a:off x="705034" y="476672"/>
              <a:ext cx="10720204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947177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290AFF9-5925-9E7B-F55A-AD020D354BE9}"/>
              </a:ext>
            </a:extLst>
          </p:cNvPr>
          <p:cNvSpPr/>
          <p:nvPr/>
        </p:nvSpPr>
        <p:spPr>
          <a:xfrm>
            <a:off x="-12192" y="0"/>
            <a:ext cx="12192000" cy="6858000"/>
          </a:xfrm>
          <a:prstGeom prst="rect">
            <a:avLst/>
          </a:prstGeom>
          <a:solidFill>
            <a:srgbClr val="10213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3213C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C2A038-B031-1EAD-F9F7-8FB1352552D5}"/>
              </a:ext>
            </a:extLst>
          </p:cNvPr>
          <p:cNvSpPr txBox="1"/>
          <p:nvPr/>
        </p:nvSpPr>
        <p:spPr>
          <a:xfrm>
            <a:off x="620995" y="917937"/>
            <a:ext cx="6768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lang="en-AU" sz="3600" dirty="0">
                <a:solidFill>
                  <a:srgbClr val="F1E5CD"/>
                </a:solidFill>
                <a:latin typeface="Bigshot One" panose="02000503020000020004" pitchFamily="2" charset="77"/>
              </a:rPr>
              <a:t>Three Approaches</a:t>
            </a:r>
            <a:endParaRPr kumimoji="0" lang="en-AU" sz="3600" i="0" u="none" strike="noStrike" kern="1200" cap="none" spc="0" normalizeH="0" baseline="0" noProof="0" dirty="0">
              <a:ln>
                <a:noFill/>
              </a:ln>
              <a:solidFill>
                <a:srgbClr val="F1E5CD"/>
              </a:solidFill>
              <a:effectLst/>
              <a:uLnTx/>
              <a:uFillTx/>
              <a:latin typeface="Bigshot One" panose="02000503020000020004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312344-242C-69EA-6AB2-B7F793CDAD02}"/>
              </a:ext>
            </a:extLst>
          </p:cNvPr>
          <p:cNvSpPr txBox="1"/>
          <p:nvPr/>
        </p:nvSpPr>
        <p:spPr>
          <a:xfrm>
            <a:off x="620995" y="2072332"/>
            <a:ext cx="3965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AU" sz="2000" dirty="0">
                <a:solidFill>
                  <a:srgbClr val="F1E5CD"/>
                </a:solidFill>
                <a:latin typeface="AvenirNext LT Pro Regular" panose="020B0504020202020204" pitchFamily="34" charset="77"/>
              </a:rPr>
              <a:t>They are saying different things about the same thing.</a:t>
            </a:r>
            <a:endParaRPr lang="en-AU" sz="1400" dirty="0">
              <a:solidFill>
                <a:srgbClr val="F1E5CD"/>
              </a:solidFill>
              <a:latin typeface="AvenirNext LT Pro Regular" panose="020B0504020202020204" pitchFamily="34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A81290-657C-72A1-2FFD-1FE8CE369B8A}"/>
              </a:ext>
            </a:extLst>
          </p:cNvPr>
          <p:cNvSpPr txBox="1"/>
          <p:nvPr/>
        </p:nvSpPr>
        <p:spPr>
          <a:xfrm>
            <a:off x="620995" y="3718237"/>
            <a:ext cx="3965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AU" sz="2000" dirty="0">
                <a:solidFill>
                  <a:srgbClr val="F1E5CD"/>
                </a:solidFill>
                <a:latin typeface="AvenirNext LT Pro Regular" panose="020B0504020202020204" pitchFamily="34" charset="77"/>
              </a:rPr>
              <a:t>They are saying the same thing about the same thing.</a:t>
            </a:r>
            <a:endParaRPr lang="en-AU" sz="1400" dirty="0">
              <a:solidFill>
                <a:srgbClr val="F1E5CD"/>
              </a:solidFill>
              <a:latin typeface="AvenirNext LT Pro Regular" panose="020B0504020202020204" pitchFamily="34" charset="77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1D94AF1-6F1A-FDC1-9C13-98EEA0A32813}"/>
              </a:ext>
            </a:extLst>
          </p:cNvPr>
          <p:cNvGrpSpPr/>
          <p:nvPr/>
        </p:nvGrpSpPr>
        <p:grpSpPr>
          <a:xfrm>
            <a:off x="4946269" y="1663111"/>
            <a:ext cx="6205420" cy="1526327"/>
            <a:chOff x="4946269" y="1663111"/>
            <a:chExt cx="6205420" cy="152632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3A22A3C-69E4-190C-128A-65884E423835}"/>
                </a:ext>
              </a:extLst>
            </p:cNvPr>
            <p:cNvGrpSpPr/>
            <p:nvPr/>
          </p:nvGrpSpPr>
          <p:grpSpPr>
            <a:xfrm>
              <a:off x="7626752" y="1663111"/>
              <a:ext cx="3524937" cy="1526327"/>
              <a:chOff x="6631688" y="2064850"/>
              <a:chExt cx="3825953" cy="1656669"/>
            </a:xfrm>
          </p:grpSpPr>
          <p:pic>
            <p:nvPicPr>
              <p:cNvPr id="11" name="Picture 10" descr="A book with a cross on it&#10;&#10;Description automatically generated">
                <a:extLst>
                  <a:ext uri="{FF2B5EF4-FFF2-40B4-BE49-F238E27FC236}">
                    <a16:creationId xmlns:a16="http://schemas.microsoft.com/office/drawing/2014/main" id="{8D70710C-6885-042D-F084-32B52D1518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31688" y="2100141"/>
                <a:ext cx="1511326" cy="1511326"/>
              </a:xfrm>
              <a:prstGeom prst="rect">
                <a:avLst/>
              </a:prstGeom>
            </p:spPr>
          </p:pic>
          <p:pic>
            <p:nvPicPr>
              <p:cNvPr id="13" name="Picture 12" descr="A white atom symbol with a black background&#10;&#10;Description automatically generated">
                <a:extLst>
                  <a:ext uri="{FF2B5EF4-FFF2-40B4-BE49-F238E27FC236}">
                    <a16:creationId xmlns:a16="http://schemas.microsoft.com/office/drawing/2014/main" id="{1F73FF4D-685A-E66B-C61E-173634B90B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800972" y="2064850"/>
                <a:ext cx="1656669" cy="1656669"/>
              </a:xfrm>
              <a:prstGeom prst="rect">
                <a:avLst/>
              </a:prstGeom>
            </p:spPr>
          </p:pic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CAB5F8DF-067E-0BF6-1122-2CF8D1A4862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220581" y="2558199"/>
                <a:ext cx="424872" cy="688929"/>
              </a:xfrm>
              <a:prstGeom prst="line">
                <a:avLst/>
              </a:prstGeom>
              <a:ln w="28575" cap="rnd">
                <a:solidFill>
                  <a:srgbClr val="F1E5CD"/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5B1BCE-1563-4563-1A79-DFEE790E1D70}"/>
                </a:ext>
              </a:extLst>
            </p:cNvPr>
            <p:cNvSpPr txBox="1"/>
            <p:nvPr/>
          </p:nvSpPr>
          <p:spPr>
            <a:xfrm>
              <a:off x="4946269" y="1906840"/>
              <a:ext cx="225128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0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Bible </a:t>
              </a:r>
            </a:p>
            <a:p>
              <a:pPr algn="ctr"/>
              <a:r>
                <a:rPr lang="en-AU" sz="20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OR </a:t>
              </a:r>
            </a:p>
            <a:p>
              <a:pPr algn="ctr"/>
              <a:r>
                <a:rPr lang="en-AU" sz="20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Science</a:t>
              </a:r>
              <a:endParaRPr lang="en-AU" sz="1400" dirty="0">
                <a:solidFill>
                  <a:srgbClr val="F1E5CD"/>
                </a:solidFill>
                <a:latin typeface="AvenirNext LT Pro Regular" panose="020B0504020202020204" pitchFamily="34" charset="77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E8FD26C-2C0A-4F0F-72CD-1FF0907F4934}"/>
              </a:ext>
            </a:extLst>
          </p:cNvPr>
          <p:cNvGrpSpPr/>
          <p:nvPr/>
        </p:nvGrpSpPr>
        <p:grpSpPr>
          <a:xfrm>
            <a:off x="609180" y="207848"/>
            <a:ext cx="10911912" cy="285175"/>
            <a:chOff x="623391" y="199673"/>
            <a:chExt cx="10911912" cy="28517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BC16DF0-ACEC-23FD-E5FA-1D92D6DD233E}"/>
                </a:ext>
              </a:extLst>
            </p:cNvPr>
            <p:cNvSpPr txBox="1"/>
            <p:nvPr/>
          </p:nvSpPr>
          <p:spPr>
            <a:xfrm>
              <a:off x="623391" y="207849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Taste &amp; See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1907D9C-9361-D226-54E2-6A66E3E1291D}"/>
                </a:ext>
              </a:extLst>
            </p:cNvPr>
            <p:cNvSpPr txBox="1"/>
            <p:nvPr/>
          </p:nvSpPr>
          <p:spPr>
            <a:xfrm>
              <a:off x="9889512" y="199673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Week 1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2A02014-6C37-6DB6-3391-F3578148F112}"/>
                </a:ext>
              </a:extLst>
            </p:cNvPr>
            <p:cNvCxnSpPr>
              <a:cxnSpLocks/>
            </p:cNvCxnSpPr>
            <p:nvPr/>
          </p:nvCxnSpPr>
          <p:spPr>
            <a:xfrm>
              <a:off x="705034" y="476672"/>
              <a:ext cx="10720204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874964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A502D17-472C-5D18-451E-3ECF10A166CC}"/>
              </a:ext>
            </a:extLst>
          </p:cNvPr>
          <p:cNvSpPr/>
          <p:nvPr/>
        </p:nvSpPr>
        <p:spPr>
          <a:xfrm>
            <a:off x="-12192" y="0"/>
            <a:ext cx="12192000" cy="6858000"/>
          </a:xfrm>
          <a:prstGeom prst="rect">
            <a:avLst/>
          </a:prstGeom>
          <a:solidFill>
            <a:srgbClr val="10213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3213C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C2A038-B031-1EAD-F9F7-8FB1352552D5}"/>
              </a:ext>
            </a:extLst>
          </p:cNvPr>
          <p:cNvSpPr txBox="1"/>
          <p:nvPr/>
        </p:nvSpPr>
        <p:spPr>
          <a:xfrm>
            <a:off x="620995" y="917937"/>
            <a:ext cx="6768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lang="en-AU" sz="3600" dirty="0">
                <a:solidFill>
                  <a:srgbClr val="F1E5CD"/>
                </a:solidFill>
                <a:latin typeface="Bigshot One" panose="02000503020000020004" pitchFamily="2" charset="77"/>
              </a:rPr>
              <a:t>Three Approaches</a:t>
            </a:r>
            <a:endParaRPr kumimoji="0" lang="en-AU" sz="3600" i="0" u="none" strike="noStrike" kern="1200" cap="none" spc="0" normalizeH="0" baseline="0" noProof="0" dirty="0">
              <a:ln>
                <a:noFill/>
              </a:ln>
              <a:solidFill>
                <a:srgbClr val="F1E5CD"/>
              </a:solidFill>
              <a:effectLst/>
              <a:uLnTx/>
              <a:uFillTx/>
              <a:latin typeface="Bigshot One" panose="02000503020000020004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312344-242C-69EA-6AB2-B7F793CDAD02}"/>
              </a:ext>
            </a:extLst>
          </p:cNvPr>
          <p:cNvSpPr txBox="1"/>
          <p:nvPr/>
        </p:nvSpPr>
        <p:spPr>
          <a:xfrm>
            <a:off x="620995" y="2072332"/>
            <a:ext cx="3965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AU" sz="2000" dirty="0">
                <a:solidFill>
                  <a:srgbClr val="F1E5CD"/>
                </a:solidFill>
                <a:latin typeface="AvenirNext LT Pro Regular" panose="020B0504020202020204" pitchFamily="34" charset="77"/>
              </a:rPr>
              <a:t>They are saying different things about the same thing.</a:t>
            </a:r>
            <a:endParaRPr lang="en-AU" sz="1400" dirty="0">
              <a:solidFill>
                <a:srgbClr val="F1E5CD"/>
              </a:solidFill>
              <a:latin typeface="AvenirNext LT Pro Regular" panose="020B0504020202020204" pitchFamily="34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A81290-657C-72A1-2FFD-1FE8CE369B8A}"/>
              </a:ext>
            </a:extLst>
          </p:cNvPr>
          <p:cNvSpPr txBox="1"/>
          <p:nvPr/>
        </p:nvSpPr>
        <p:spPr>
          <a:xfrm>
            <a:off x="620995" y="3752099"/>
            <a:ext cx="3965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AU" sz="2000" dirty="0">
                <a:solidFill>
                  <a:srgbClr val="F1E5CD"/>
                </a:solidFill>
                <a:latin typeface="AvenirNext LT Pro Regular" panose="020B0504020202020204" pitchFamily="34" charset="77"/>
              </a:rPr>
              <a:t>They are saying the same thing about the same thing.</a:t>
            </a:r>
            <a:endParaRPr lang="en-AU" sz="1400" dirty="0">
              <a:solidFill>
                <a:srgbClr val="F1E5CD"/>
              </a:solidFill>
              <a:latin typeface="AvenirNext LT Pro Regular" panose="020B0504020202020204" pitchFamily="34" charset="77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1D94AF1-6F1A-FDC1-9C13-98EEA0A32813}"/>
              </a:ext>
            </a:extLst>
          </p:cNvPr>
          <p:cNvGrpSpPr/>
          <p:nvPr/>
        </p:nvGrpSpPr>
        <p:grpSpPr>
          <a:xfrm>
            <a:off x="4946269" y="1663111"/>
            <a:ext cx="6205420" cy="1526327"/>
            <a:chOff x="4946269" y="1663111"/>
            <a:chExt cx="6205420" cy="152632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3A22A3C-69E4-190C-128A-65884E423835}"/>
                </a:ext>
              </a:extLst>
            </p:cNvPr>
            <p:cNvGrpSpPr/>
            <p:nvPr/>
          </p:nvGrpSpPr>
          <p:grpSpPr>
            <a:xfrm>
              <a:off x="7626752" y="1663111"/>
              <a:ext cx="3524937" cy="1526327"/>
              <a:chOff x="6631688" y="2064850"/>
              <a:chExt cx="3825953" cy="1656669"/>
            </a:xfrm>
          </p:grpSpPr>
          <p:pic>
            <p:nvPicPr>
              <p:cNvPr id="11" name="Picture 10" descr="A book with a cross on it&#10;&#10;Description automatically generated">
                <a:extLst>
                  <a:ext uri="{FF2B5EF4-FFF2-40B4-BE49-F238E27FC236}">
                    <a16:creationId xmlns:a16="http://schemas.microsoft.com/office/drawing/2014/main" id="{8D70710C-6885-042D-F084-32B52D1518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31688" y="2100141"/>
                <a:ext cx="1511326" cy="1511326"/>
              </a:xfrm>
              <a:prstGeom prst="rect">
                <a:avLst/>
              </a:prstGeom>
            </p:spPr>
          </p:pic>
          <p:pic>
            <p:nvPicPr>
              <p:cNvPr id="13" name="Picture 12" descr="A white atom symbol with a black background&#10;&#10;Description automatically generated">
                <a:extLst>
                  <a:ext uri="{FF2B5EF4-FFF2-40B4-BE49-F238E27FC236}">
                    <a16:creationId xmlns:a16="http://schemas.microsoft.com/office/drawing/2014/main" id="{1F73FF4D-685A-E66B-C61E-173634B90B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800972" y="2064850"/>
                <a:ext cx="1656669" cy="1656669"/>
              </a:xfrm>
              <a:prstGeom prst="rect">
                <a:avLst/>
              </a:prstGeom>
            </p:spPr>
          </p:pic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CAB5F8DF-067E-0BF6-1122-2CF8D1A4862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220581" y="2558199"/>
                <a:ext cx="424872" cy="688929"/>
              </a:xfrm>
              <a:prstGeom prst="line">
                <a:avLst/>
              </a:prstGeom>
              <a:ln w="28575" cap="rnd">
                <a:solidFill>
                  <a:srgbClr val="F1E5CD"/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5B1BCE-1563-4563-1A79-DFEE790E1D70}"/>
                </a:ext>
              </a:extLst>
            </p:cNvPr>
            <p:cNvSpPr txBox="1"/>
            <p:nvPr/>
          </p:nvSpPr>
          <p:spPr>
            <a:xfrm>
              <a:off x="4946269" y="1906840"/>
              <a:ext cx="225128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0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Bible </a:t>
              </a:r>
            </a:p>
            <a:p>
              <a:pPr algn="ctr"/>
              <a:r>
                <a:rPr lang="en-AU" sz="20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OR </a:t>
              </a:r>
            </a:p>
            <a:p>
              <a:pPr algn="ctr"/>
              <a:r>
                <a:rPr lang="en-AU" sz="20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Science</a:t>
              </a:r>
              <a:endParaRPr lang="en-AU" sz="1400" dirty="0">
                <a:solidFill>
                  <a:srgbClr val="F1E5CD"/>
                </a:solidFill>
                <a:latin typeface="AvenirNext LT Pro Regular" panose="020B0504020202020204" pitchFamily="34" charset="77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40F71C9-A711-9082-6EAD-BA854B561DC8}"/>
              </a:ext>
            </a:extLst>
          </p:cNvPr>
          <p:cNvGrpSpPr/>
          <p:nvPr/>
        </p:nvGrpSpPr>
        <p:grpSpPr>
          <a:xfrm>
            <a:off x="4946269" y="3380158"/>
            <a:ext cx="6171749" cy="1526327"/>
            <a:chOff x="4946269" y="3380158"/>
            <a:chExt cx="6171749" cy="152632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CA70719-C2E6-DD98-670A-9A44FD3BEF21}"/>
                </a:ext>
              </a:extLst>
            </p:cNvPr>
            <p:cNvGrpSpPr/>
            <p:nvPr/>
          </p:nvGrpSpPr>
          <p:grpSpPr>
            <a:xfrm>
              <a:off x="7579979" y="3380158"/>
              <a:ext cx="3538039" cy="1526327"/>
              <a:chOff x="6648314" y="3836055"/>
              <a:chExt cx="3840174" cy="1656669"/>
            </a:xfrm>
          </p:grpSpPr>
          <p:pic>
            <p:nvPicPr>
              <p:cNvPr id="14" name="Picture 13" descr="A book with a cross on it&#10;&#10;Description automatically generated">
                <a:extLst>
                  <a:ext uri="{FF2B5EF4-FFF2-40B4-BE49-F238E27FC236}">
                    <a16:creationId xmlns:a16="http://schemas.microsoft.com/office/drawing/2014/main" id="{AE889F12-20B8-61A4-9447-3967B12A24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48314" y="3836055"/>
                <a:ext cx="1511326" cy="1511326"/>
              </a:xfrm>
              <a:prstGeom prst="rect">
                <a:avLst/>
              </a:prstGeom>
            </p:spPr>
          </p:pic>
          <p:pic>
            <p:nvPicPr>
              <p:cNvPr id="15" name="Picture 14" descr="A white atom symbol with a black background&#10;&#10;Description automatically generated">
                <a:extLst>
                  <a:ext uri="{FF2B5EF4-FFF2-40B4-BE49-F238E27FC236}">
                    <a16:creationId xmlns:a16="http://schemas.microsoft.com/office/drawing/2014/main" id="{C68BEDC2-E819-131D-DB42-4DE94E407C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831819" y="3836055"/>
                <a:ext cx="1656669" cy="1656669"/>
              </a:xfrm>
              <a:prstGeom prst="rect">
                <a:avLst/>
              </a:prstGeom>
            </p:spPr>
          </p:pic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F40885FB-895D-A6B2-B4CF-9E5F82793421}"/>
                  </a:ext>
                </a:extLst>
              </p:cNvPr>
              <p:cNvGrpSpPr/>
              <p:nvPr/>
            </p:nvGrpSpPr>
            <p:grpSpPr>
              <a:xfrm>
                <a:off x="8143014" y="4516699"/>
                <a:ext cx="587889" cy="157655"/>
                <a:chOff x="8028391" y="5282531"/>
                <a:chExt cx="587889" cy="157655"/>
              </a:xfrm>
            </p:grpSpPr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0A16F216-2728-08FD-A906-F247C7237E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036273" y="5282531"/>
                  <a:ext cx="580007" cy="0"/>
                </a:xfrm>
                <a:prstGeom prst="line">
                  <a:avLst/>
                </a:prstGeom>
                <a:ln w="28575" cap="rnd">
                  <a:solidFill>
                    <a:srgbClr val="F1E5CD"/>
                  </a:solidFill>
                </a:ln>
              </p:spPr>
              <p:style>
                <a:lnRef idx="3">
                  <a:schemeClr val="accent3"/>
                </a:lnRef>
                <a:fillRef idx="0">
                  <a:schemeClr val="accent3"/>
                </a:fillRef>
                <a:effectRef idx="2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EFC40F70-8598-94AA-D91A-DD815585C1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028391" y="5440186"/>
                  <a:ext cx="580007" cy="0"/>
                </a:xfrm>
                <a:prstGeom prst="line">
                  <a:avLst/>
                </a:prstGeom>
                <a:ln w="28575" cap="rnd">
                  <a:solidFill>
                    <a:srgbClr val="F1E5CD"/>
                  </a:solidFill>
                </a:ln>
              </p:spPr>
              <p:style>
                <a:lnRef idx="3">
                  <a:schemeClr val="accent3"/>
                </a:lnRef>
                <a:fillRef idx="0">
                  <a:schemeClr val="accent3"/>
                </a:fillRef>
                <a:effectRef idx="2">
                  <a:schemeClr val="accent3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1A52870-4BEF-119A-E086-C13523FB6C3E}"/>
                </a:ext>
              </a:extLst>
            </p:cNvPr>
            <p:cNvSpPr txBox="1"/>
            <p:nvPr/>
          </p:nvSpPr>
          <p:spPr>
            <a:xfrm>
              <a:off x="4946269" y="3635491"/>
              <a:ext cx="225128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0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Bible </a:t>
              </a:r>
            </a:p>
            <a:p>
              <a:pPr algn="ctr"/>
              <a:r>
                <a:rPr lang="en-AU" sz="20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= </a:t>
              </a:r>
            </a:p>
            <a:p>
              <a:pPr algn="ctr"/>
              <a:r>
                <a:rPr lang="en-AU" sz="20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Science</a:t>
              </a:r>
              <a:endParaRPr lang="en-AU" sz="1400" dirty="0">
                <a:solidFill>
                  <a:srgbClr val="F1E5CD"/>
                </a:solidFill>
                <a:latin typeface="AvenirNext LT Pro Regular" panose="020B0504020202020204" pitchFamily="34" charset="77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8C2680C-7F10-715F-A8A2-C5B1D6900170}"/>
              </a:ext>
            </a:extLst>
          </p:cNvPr>
          <p:cNvGrpSpPr/>
          <p:nvPr/>
        </p:nvGrpSpPr>
        <p:grpSpPr>
          <a:xfrm>
            <a:off x="609180" y="207848"/>
            <a:ext cx="10911912" cy="285175"/>
            <a:chOff x="623391" y="199673"/>
            <a:chExt cx="10911912" cy="28517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1BC2C46-A588-DF8E-F626-1BA141A396E0}"/>
                </a:ext>
              </a:extLst>
            </p:cNvPr>
            <p:cNvSpPr txBox="1"/>
            <p:nvPr/>
          </p:nvSpPr>
          <p:spPr>
            <a:xfrm>
              <a:off x="623391" y="207849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Taste &amp; See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30F33BD-4804-1C12-6B7D-C2EB4DCEC594}"/>
                </a:ext>
              </a:extLst>
            </p:cNvPr>
            <p:cNvSpPr txBox="1"/>
            <p:nvPr/>
          </p:nvSpPr>
          <p:spPr>
            <a:xfrm>
              <a:off x="9889512" y="199673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Week 1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E7511D0-2C5D-28D9-B0CA-5C7CE542E639}"/>
                </a:ext>
              </a:extLst>
            </p:cNvPr>
            <p:cNvCxnSpPr>
              <a:cxnSpLocks/>
            </p:cNvCxnSpPr>
            <p:nvPr/>
          </p:nvCxnSpPr>
          <p:spPr>
            <a:xfrm>
              <a:off x="705034" y="476672"/>
              <a:ext cx="10720204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396652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FA8BB19-4CF3-F4B9-3635-A642A8A62A03}"/>
              </a:ext>
            </a:extLst>
          </p:cNvPr>
          <p:cNvSpPr/>
          <p:nvPr/>
        </p:nvSpPr>
        <p:spPr>
          <a:xfrm>
            <a:off x="-12192" y="0"/>
            <a:ext cx="12192000" cy="6858000"/>
          </a:xfrm>
          <a:prstGeom prst="rect">
            <a:avLst/>
          </a:prstGeom>
          <a:solidFill>
            <a:srgbClr val="10213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3213C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C2A038-B031-1EAD-F9F7-8FB1352552D5}"/>
              </a:ext>
            </a:extLst>
          </p:cNvPr>
          <p:cNvSpPr txBox="1"/>
          <p:nvPr/>
        </p:nvSpPr>
        <p:spPr>
          <a:xfrm>
            <a:off x="620995" y="917937"/>
            <a:ext cx="6768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lang="en-AU" sz="3600" dirty="0">
                <a:solidFill>
                  <a:srgbClr val="F1E5CD"/>
                </a:solidFill>
                <a:latin typeface="Bigshot One" panose="02000503020000020004" pitchFamily="2" charset="77"/>
              </a:rPr>
              <a:t>Three Approaches</a:t>
            </a:r>
            <a:endParaRPr kumimoji="0" lang="en-AU" sz="3600" i="0" u="none" strike="noStrike" kern="1200" cap="none" spc="0" normalizeH="0" baseline="0" noProof="0" dirty="0">
              <a:ln>
                <a:noFill/>
              </a:ln>
              <a:solidFill>
                <a:srgbClr val="F1E5CD"/>
              </a:solidFill>
              <a:effectLst/>
              <a:uLnTx/>
              <a:uFillTx/>
              <a:latin typeface="Bigshot One" panose="02000503020000020004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312344-242C-69EA-6AB2-B7F793CDAD02}"/>
              </a:ext>
            </a:extLst>
          </p:cNvPr>
          <p:cNvSpPr txBox="1"/>
          <p:nvPr/>
        </p:nvSpPr>
        <p:spPr>
          <a:xfrm>
            <a:off x="620995" y="2072332"/>
            <a:ext cx="3965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AU" sz="2000" dirty="0">
                <a:solidFill>
                  <a:srgbClr val="F1E5CD"/>
                </a:solidFill>
                <a:latin typeface="AvenirNext LT Pro Regular" panose="020B0504020202020204" pitchFamily="34" charset="77"/>
              </a:rPr>
              <a:t>They are saying different things about the same thing.</a:t>
            </a:r>
            <a:endParaRPr lang="en-AU" sz="1400" dirty="0">
              <a:solidFill>
                <a:srgbClr val="F1E5CD"/>
              </a:solidFill>
              <a:latin typeface="AvenirNext LT Pro Regular" panose="020B0504020202020204" pitchFamily="34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A81290-657C-72A1-2FFD-1FE8CE369B8A}"/>
              </a:ext>
            </a:extLst>
          </p:cNvPr>
          <p:cNvSpPr txBox="1"/>
          <p:nvPr/>
        </p:nvSpPr>
        <p:spPr>
          <a:xfrm>
            <a:off x="620995" y="3718237"/>
            <a:ext cx="3965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AU" sz="2000" dirty="0">
                <a:solidFill>
                  <a:srgbClr val="F1E5CD"/>
                </a:solidFill>
                <a:latin typeface="AvenirNext LT Pro Regular" panose="020B0504020202020204" pitchFamily="34" charset="77"/>
              </a:rPr>
              <a:t>They are saying the same thing about the same thing.</a:t>
            </a:r>
            <a:endParaRPr lang="en-AU" sz="1400" dirty="0">
              <a:solidFill>
                <a:srgbClr val="F1E5CD"/>
              </a:solidFill>
              <a:latin typeface="AvenirNext LT Pro Regular" panose="020B0504020202020204" pitchFamily="34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EC7197-17B6-83BE-18DD-A2035C3BF322}"/>
              </a:ext>
            </a:extLst>
          </p:cNvPr>
          <p:cNvSpPr txBox="1"/>
          <p:nvPr/>
        </p:nvSpPr>
        <p:spPr>
          <a:xfrm>
            <a:off x="620995" y="5364142"/>
            <a:ext cx="4485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AU" sz="2000" dirty="0">
                <a:solidFill>
                  <a:srgbClr val="F1E5CD"/>
                </a:solidFill>
                <a:latin typeface="AvenirNext LT Pro Regular" panose="020B0504020202020204" pitchFamily="34" charset="77"/>
              </a:rPr>
              <a:t>They are saying different things.</a:t>
            </a:r>
            <a:endParaRPr lang="en-AU" sz="1400" dirty="0">
              <a:solidFill>
                <a:srgbClr val="F1E5CD"/>
              </a:solidFill>
              <a:latin typeface="AvenirNext LT Pro Regular" panose="020B0504020202020204" pitchFamily="34" charset="77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1D94AF1-6F1A-FDC1-9C13-98EEA0A32813}"/>
              </a:ext>
            </a:extLst>
          </p:cNvPr>
          <p:cNvGrpSpPr/>
          <p:nvPr/>
        </p:nvGrpSpPr>
        <p:grpSpPr>
          <a:xfrm>
            <a:off x="4946269" y="1663111"/>
            <a:ext cx="6205420" cy="1526327"/>
            <a:chOff x="4946269" y="1663111"/>
            <a:chExt cx="6205420" cy="152632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3A22A3C-69E4-190C-128A-65884E423835}"/>
                </a:ext>
              </a:extLst>
            </p:cNvPr>
            <p:cNvGrpSpPr/>
            <p:nvPr/>
          </p:nvGrpSpPr>
          <p:grpSpPr>
            <a:xfrm>
              <a:off x="7626752" y="1663111"/>
              <a:ext cx="3524937" cy="1526327"/>
              <a:chOff x="6631688" y="2064850"/>
              <a:chExt cx="3825953" cy="1656669"/>
            </a:xfrm>
          </p:grpSpPr>
          <p:pic>
            <p:nvPicPr>
              <p:cNvPr id="11" name="Picture 10" descr="A book with a cross on it&#10;&#10;Description automatically generated">
                <a:extLst>
                  <a:ext uri="{FF2B5EF4-FFF2-40B4-BE49-F238E27FC236}">
                    <a16:creationId xmlns:a16="http://schemas.microsoft.com/office/drawing/2014/main" id="{8D70710C-6885-042D-F084-32B52D1518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31688" y="2100141"/>
                <a:ext cx="1511326" cy="1511326"/>
              </a:xfrm>
              <a:prstGeom prst="rect">
                <a:avLst/>
              </a:prstGeom>
            </p:spPr>
          </p:pic>
          <p:pic>
            <p:nvPicPr>
              <p:cNvPr id="13" name="Picture 12" descr="A white atom symbol with a black background&#10;&#10;Description automatically generated">
                <a:extLst>
                  <a:ext uri="{FF2B5EF4-FFF2-40B4-BE49-F238E27FC236}">
                    <a16:creationId xmlns:a16="http://schemas.microsoft.com/office/drawing/2014/main" id="{1F73FF4D-685A-E66B-C61E-173634B90B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800972" y="2064850"/>
                <a:ext cx="1656669" cy="1656669"/>
              </a:xfrm>
              <a:prstGeom prst="rect">
                <a:avLst/>
              </a:prstGeom>
            </p:spPr>
          </p:pic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CAB5F8DF-067E-0BF6-1122-2CF8D1A4862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220581" y="2558199"/>
                <a:ext cx="424872" cy="688929"/>
              </a:xfrm>
              <a:prstGeom prst="line">
                <a:avLst/>
              </a:prstGeom>
              <a:ln w="28575" cap="rnd">
                <a:solidFill>
                  <a:srgbClr val="F1E5CD"/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5B1BCE-1563-4563-1A79-DFEE790E1D70}"/>
                </a:ext>
              </a:extLst>
            </p:cNvPr>
            <p:cNvSpPr txBox="1"/>
            <p:nvPr/>
          </p:nvSpPr>
          <p:spPr>
            <a:xfrm>
              <a:off x="4946269" y="1906840"/>
              <a:ext cx="225128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0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Bible </a:t>
              </a:r>
            </a:p>
            <a:p>
              <a:pPr algn="ctr"/>
              <a:r>
                <a:rPr lang="en-AU" sz="20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OR </a:t>
              </a:r>
            </a:p>
            <a:p>
              <a:pPr algn="ctr"/>
              <a:r>
                <a:rPr lang="en-AU" sz="20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Science</a:t>
              </a:r>
              <a:endParaRPr lang="en-AU" sz="1400" dirty="0">
                <a:solidFill>
                  <a:srgbClr val="F1E5CD"/>
                </a:solidFill>
                <a:latin typeface="AvenirNext LT Pro Regular" panose="020B0504020202020204" pitchFamily="34" charset="77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40F71C9-A711-9082-6EAD-BA854B561DC8}"/>
              </a:ext>
            </a:extLst>
          </p:cNvPr>
          <p:cNvGrpSpPr/>
          <p:nvPr/>
        </p:nvGrpSpPr>
        <p:grpSpPr>
          <a:xfrm>
            <a:off x="4946269" y="3380158"/>
            <a:ext cx="6171749" cy="1526327"/>
            <a:chOff x="4946269" y="3380158"/>
            <a:chExt cx="6171749" cy="152632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CA70719-C2E6-DD98-670A-9A44FD3BEF21}"/>
                </a:ext>
              </a:extLst>
            </p:cNvPr>
            <p:cNvGrpSpPr/>
            <p:nvPr/>
          </p:nvGrpSpPr>
          <p:grpSpPr>
            <a:xfrm>
              <a:off x="7579979" y="3380158"/>
              <a:ext cx="3538039" cy="1526327"/>
              <a:chOff x="6648314" y="3836055"/>
              <a:chExt cx="3840174" cy="1656669"/>
            </a:xfrm>
          </p:grpSpPr>
          <p:pic>
            <p:nvPicPr>
              <p:cNvPr id="14" name="Picture 13" descr="A book with a cross on it&#10;&#10;Description automatically generated">
                <a:extLst>
                  <a:ext uri="{FF2B5EF4-FFF2-40B4-BE49-F238E27FC236}">
                    <a16:creationId xmlns:a16="http://schemas.microsoft.com/office/drawing/2014/main" id="{AE889F12-20B8-61A4-9447-3967B12A24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48314" y="3836055"/>
                <a:ext cx="1511326" cy="1511326"/>
              </a:xfrm>
              <a:prstGeom prst="rect">
                <a:avLst/>
              </a:prstGeom>
            </p:spPr>
          </p:pic>
          <p:pic>
            <p:nvPicPr>
              <p:cNvPr id="15" name="Picture 14" descr="A white atom symbol with a black background&#10;&#10;Description automatically generated">
                <a:extLst>
                  <a:ext uri="{FF2B5EF4-FFF2-40B4-BE49-F238E27FC236}">
                    <a16:creationId xmlns:a16="http://schemas.microsoft.com/office/drawing/2014/main" id="{C68BEDC2-E819-131D-DB42-4DE94E407C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831819" y="3836055"/>
                <a:ext cx="1656669" cy="1656669"/>
              </a:xfrm>
              <a:prstGeom prst="rect">
                <a:avLst/>
              </a:prstGeom>
            </p:spPr>
          </p:pic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F40885FB-895D-A6B2-B4CF-9E5F82793421}"/>
                  </a:ext>
                </a:extLst>
              </p:cNvPr>
              <p:cNvGrpSpPr/>
              <p:nvPr/>
            </p:nvGrpSpPr>
            <p:grpSpPr>
              <a:xfrm>
                <a:off x="8143014" y="4516699"/>
                <a:ext cx="587889" cy="157655"/>
                <a:chOff x="8028391" y="5282531"/>
                <a:chExt cx="587889" cy="157655"/>
              </a:xfrm>
            </p:grpSpPr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0A16F216-2728-08FD-A906-F247C7237E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036273" y="5282531"/>
                  <a:ext cx="580007" cy="0"/>
                </a:xfrm>
                <a:prstGeom prst="line">
                  <a:avLst/>
                </a:prstGeom>
                <a:ln w="28575" cap="rnd">
                  <a:solidFill>
                    <a:srgbClr val="F1E5CD"/>
                  </a:solidFill>
                </a:ln>
              </p:spPr>
              <p:style>
                <a:lnRef idx="3">
                  <a:schemeClr val="accent3"/>
                </a:lnRef>
                <a:fillRef idx="0">
                  <a:schemeClr val="accent3"/>
                </a:fillRef>
                <a:effectRef idx="2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EFC40F70-8598-94AA-D91A-DD815585C1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028391" y="5440186"/>
                  <a:ext cx="580007" cy="0"/>
                </a:xfrm>
                <a:prstGeom prst="line">
                  <a:avLst/>
                </a:prstGeom>
                <a:ln w="28575" cap="rnd">
                  <a:solidFill>
                    <a:srgbClr val="F1E5CD"/>
                  </a:solidFill>
                </a:ln>
              </p:spPr>
              <p:style>
                <a:lnRef idx="3">
                  <a:schemeClr val="accent3"/>
                </a:lnRef>
                <a:fillRef idx="0">
                  <a:schemeClr val="accent3"/>
                </a:fillRef>
                <a:effectRef idx="2">
                  <a:schemeClr val="accent3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1A52870-4BEF-119A-E086-C13523FB6C3E}"/>
                </a:ext>
              </a:extLst>
            </p:cNvPr>
            <p:cNvSpPr txBox="1"/>
            <p:nvPr/>
          </p:nvSpPr>
          <p:spPr>
            <a:xfrm>
              <a:off x="4946269" y="3635491"/>
              <a:ext cx="225128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0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Bible </a:t>
              </a:r>
            </a:p>
            <a:p>
              <a:pPr algn="ctr"/>
              <a:r>
                <a:rPr lang="en-AU" sz="20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= </a:t>
              </a:r>
            </a:p>
            <a:p>
              <a:pPr algn="ctr"/>
              <a:r>
                <a:rPr lang="en-AU" sz="20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Science</a:t>
              </a:r>
              <a:endParaRPr lang="en-AU" sz="1400" dirty="0">
                <a:solidFill>
                  <a:srgbClr val="F1E5CD"/>
                </a:solidFill>
                <a:latin typeface="AvenirNext LT Pro Regular" panose="020B0504020202020204" pitchFamily="34" charset="77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E7FFA89-C2D2-FA62-B2C9-968375BFDBA2}"/>
              </a:ext>
            </a:extLst>
          </p:cNvPr>
          <p:cNvGrpSpPr/>
          <p:nvPr/>
        </p:nvGrpSpPr>
        <p:grpSpPr>
          <a:xfrm>
            <a:off x="609180" y="207848"/>
            <a:ext cx="10911912" cy="285175"/>
            <a:chOff x="623391" y="199673"/>
            <a:chExt cx="10911912" cy="28517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0735FAC-B453-3110-38F4-76983923A4ED}"/>
                </a:ext>
              </a:extLst>
            </p:cNvPr>
            <p:cNvSpPr txBox="1"/>
            <p:nvPr/>
          </p:nvSpPr>
          <p:spPr>
            <a:xfrm>
              <a:off x="623391" y="207849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Taste &amp; See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4DDFE5B-E537-24A0-01FE-6F888ABC62DE}"/>
                </a:ext>
              </a:extLst>
            </p:cNvPr>
            <p:cNvSpPr txBox="1"/>
            <p:nvPr/>
          </p:nvSpPr>
          <p:spPr>
            <a:xfrm>
              <a:off x="9889512" y="199673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Week 1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BE8137F-4916-A50F-B368-D0649970352E}"/>
                </a:ext>
              </a:extLst>
            </p:cNvPr>
            <p:cNvCxnSpPr>
              <a:cxnSpLocks/>
            </p:cNvCxnSpPr>
            <p:nvPr/>
          </p:nvCxnSpPr>
          <p:spPr>
            <a:xfrm>
              <a:off x="705034" y="476672"/>
              <a:ext cx="10720204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185933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5E7B30E-162C-4FB1-8FF1-FF42B89A25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22" y="0"/>
            <a:ext cx="12542853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AC3D6B8-612A-E958-AD52-0DBBB90ADDCF}"/>
              </a:ext>
            </a:extLst>
          </p:cNvPr>
          <p:cNvGrpSpPr/>
          <p:nvPr/>
        </p:nvGrpSpPr>
        <p:grpSpPr>
          <a:xfrm>
            <a:off x="609180" y="207848"/>
            <a:ext cx="10911912" cy="285175"/>
            <a:chOff x="623391" y="199673"/>
            <a:chExt cx="10911912" cy="28517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150464A-31C6-D8C5-50AB-8719A91BD312}"/>
                </a:ext>
              </a:extLst>
            </p:cNvPr>
            <p:cNvSpPr txBox="1"/>
            <p:nvPr/>
          </p:nvSpPr>
          <p:spPr>
            <a:xfrm>
              <a:off x="623391" y="207849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Taste &amp; See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01E3DA4-C52C-4E05-4DC4-F925BDDD6610}"/>
                </a:ext>
              </a:extLst>
            </p:cNvPr>
            <p:cNvSpPr txBox="1"/>
            <p:nvPr/>
          </p:nvSpPr>
          <p:spPr>
            <a:xfrm>
              <a:off x="9889512" y="199673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Week 1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C0EAD5F-7432-8F47-4BE4-7EC4C657EC76}"/>
                </a:ext>
              </a:extLst>
            </p:cNvPr>
            <p:cNvCxnSpPr>
              <a:cxnSpLocks/>
            </p:cNvCxnSpPr>
            <p:nvPr/>
          </p:nvCxnSpPr>
          <p:spPr>
            <a:xfrm>
              <a:off x="705034" y="476672"/>
              <a:ext cx="10720204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C4E5D92-D128-4B65-8CFE-D4AB96D99978}"/>
              </a:ext>
            </a:extLst>
          </p:cNvPr>
          <p:cNvSpPr txBox="1"/>
          <p:nvPr/>
        </p:nvSpPr>
        <p:spPr>
          <a:xfrm>
            <a:off x="767408" y="6127349"/>
            <a:ext cx="6937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2800" dirty="0">
                <a:solidFill>
                  <a:srgbClr val="FF0000"/>
                </a:solidFill>
                <a:latin typeface="Avenir Next LT Pro" panose="020B0504020202020204" pitchFamily="34" charset="0"/>
              </a:rPr>
              <a:t>Either Food Tech or Mona Lisa illustration</a:t>
            </a:r>
            <a:endParaRPr kumimoji="0" lang="en-AU" sz="280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5928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5E7B30E-162C-4FB1-8FF1-FF42B89A25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22" y="0"/>
            <a:ext cx="12542853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D9324A-2A41-4538-83ED-5D0A61E59B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448"/>
          <a:stretch/>
        </p:blipFill>
        <p:spPr>
          <a:xfrm>
            <a:off x="-1233454" y="0"/>
            <a:ext cx="7329454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AC3D6B8-612A-E958-AD52-0DBBB90ADDCF}"/>
              </a:ext>
            </a:extLst>
          </p:cNvPr>
          <p:cNvGrpSpPr/>
          <p:nvPr/>
        </p:nvGrpSpPr>
        <p:grpSpPr>
          <a:xfrm>
            <a:off x="609180" y="207848"/>
            <a:ext cx="10911912" cy="285175"/>
            <a:chOff x="623391" y="199673"/>
            <a:chExt cx="10911912" cy="28517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150464A-31C6-D8C5-50AB-8719A91BD312}"/>
                </a:ext>
              </a:extLst>
            </p:cNvPr>
            <p:cNvSpPr txBox="1"/>
            <p:nvPr/>
          </p:nvSpPr>
          <p:spPr>
            <a:xfrm>
              <a:off x="623391" y="207849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Taste &amp; See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01E3DA4-C52C-4E05-4DC4-F925BDDD6610}"/>
                </a:ext>
              </a:extLst>
            </p:cNvPr>
            <p:cNvSpPr txBox="1"/>
            <p:nvPr/>
          </p:nvSpPr>
          <p:spPr>
            <a:xfrm>
              <a:off x="9889512" y="199673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Week 1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C0EAD5F-7432-8F47-4BE4-7EC4C657EC76}"/>
                </a:ext>
              </a:extLst>
            </p:cNvPr>
            <p:cNvCxnSpPr>
              <a:cxnSpLocks/>
            </p:cNvCxnSpPr>
            <p:nvPr/>
          </p:nvCxnSpPr>
          <p:spPr>
            <a:xfrm>
              <a:off x="705034" y="476672"/>
              <a:ext cx="10720204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A6D6B41-287D-41D0-907E-CABC556533C3}"/>
              </a:ext>
            </a:extLst>
          </p:cNvPr>
          <p:cNvSpPr txBox="1"/>
          <p:nvPr/>
        </p:nvSpPr>
        <p:spPr>
          <a:xfrm>
            <a:off x="767408" y="6127349"/>
            <a:ext cx="6937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2800" dirty="0">
                <a:solidFill>
                  <a:srgbClr val="FF0000"/>
                </a:solidFill>
                <a:latin typeface="Avenir Next LT Pro" panose="020B0504020202020204" pitchFamily="34" charset="0"/>
              </a:rPr>
              <a:t>Either Food Tech or Mona Lisa illustration</a:t>
            </a:r>
            <a:endParaRPr kumimoji="0" lang="en-AU" sz="280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8275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looking at a painting&#10;&#10;Description automatically generated">
            <a:extLst>
              <a:ext uri="{FF2B5EF4-FFF2-40B4-BE49-F238E27FC236}">
                <a16:creationId xmlns:a16="http://schemas.microsoft.com/office/drawing/2014/main" id="{8803F405-44B6-6ED0-03E4-73CF5BF970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1998" cy="685799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AC3D6B8-612A-E958-AD52-0DBBB90ADDCF}"/>
              </a:ext>
            </a:extLst>
          </p:cNvPr>
          <p:cNvGrpSpPr/>
          <p:nvPr/>
        </p:nvGrpSpPr>
        <p:grpSpPr>
          <a:xfrm>
            <a:off x="609180" y="207848"/>
            <a:ext cx="10911912" cy="285175"/>
            <a:chOff x="623391" y="199673"/>
            <a:chExt cx="10911912" cy="28517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150464A-31C6-D8C5-50AB-8719A91BD312}"/>
                </a:ext>
              </a:extLst>
            </p:cNvPr>
            <p:cNvSpPr txBox="1"/>
            <p:nvPr/>
          </p:nvSpPr>
          <p:spPr>
            <a:xfrm>
              <a:off x="623391" y="207849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Taste &amp; See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01E3DA4-C52C-4E05-4DC4-F925BDDD6610}"/>
                </a:ext>
              </a:extLst>
            </p:cNvPr>
            <p:cNvSpPr txBox="1"/>
            <p:nvPr/>
          </p:nvSpPr>
          <p:spPr>
            <a:xfrm>
              <a:off x="9889512" y="199673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Week 1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C0EAD5F-7432-8F47-4BE4-7EC4C657EC76}"/>
                </a:ext>
              </a:extLst>
            </p:cNvPr>
            <p:cNvCxnSpPr>
              <a:cxnSpLocks/>
            </p:cNvCxnSpPr>
            <p:nvPr/>
          </p:nvCxnSpPr>
          <p:spPr>
            <a:xfrm>
              <a:off x="705034" y="476672"/>
              <a:ext cx="10720204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D71DEB7-CA48-4901-AE6D-A875836AFB80}"/>
              </a:ext>
            </a:extLst>
          </p:cNvPr>
          <p:cNvSpPr txBox="1"/>
          <p:nvPr/>
        </p:nvSpPr>
        <p:spPr>
          <a:xfrm>
            <a:off x="807358" y="5661248"/>
            <a:ext cx="6937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2800" dirty="0">
                <a:solidFill>
                  <a:srgbClr val="FF0000"/>
                </a:solidFill>
                <a:latin typeface="Avenir Next LT Pro" panose="020B0504020202020204" pitchFamily="34" charset="0"/>
              </a:rPr>
              <a:t>Either Mona Lisa or Food Tech illustration</a:t>
            </a:r>
            <a:endParaRPr kumimoji="0" lang="en-AU" sz="280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7610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245088-D456-753F-4096-CC5C1F6DF660}"/>
              </a:ext>
            </a:extLst>
          </p:cNvPr>
          <p:cNvSpPr/>
          <p:nvPr/>
        </p:nvSpPr>
        <p:spPr>
          <a:xfrm>
            <a:off x="-12192" y="0"/>
            <a:ext cx="12192000" cy="6858000"/>
          </a:xfrm>
          <a:prstGeom prst="rect">
            <a:avLst/>
          </a:prstGeom>
          <a:solidFill>
            <a:srgbClr val="10213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3213C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C2A038-B031-1EAD-F9F7-8FB1352552D5}"/>
              </a:ext>
            </a:extLst>
          </p:cNvPr>
          <p:cNvSpPr txBox="1"/>
          <p:nvPr/>
        </p:nvSpPr>
        <p:spPr>
          <a:xfrm>
            <a:off x="620995" y="917937"/>
            <a:ext cx="6768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lang="en-AU" sz="3600" dirty="0">
                <a:solidFill>
                  <a:srgbClr val="F1E5CD"/>
                </a:solidFill>
                <a:latin typeface="Bigshot One" panose="02000503020000020004" pitchFamily="2" charset="77"/>
              </a:rPr>
              <a:t>Three Approaches</a:t>
            </a:r>
            <a:endParaRPr kumimoji="0" lang="en-AU" sz="3600" i="0" u="none" strike="noStrike" kern="1200" cap="none" spc="0" normalizeH="0" baseline="0" noProof="0" dirty="0">
              <a:ln>
                <a:noFill/>
              </a:ln>
              <a:solidFill>
                <a:srgbClr val="F1E5CD"/>
              </a:solidFill>
              <a:effectLst/>
              <a:uLnTx/>
              <a:uFillTx/>
              <a:latin typeface="Bigshot One" panose="02000503020000020004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312344-242C-69EA-6AB2-B7F793CDAD02}"/>
              </a:ext>
            </a:extLst>
          </p:cNvPr>
          <p:cNvSpPr txBox="1"/>
          <p:nvPr/>
        </p:nvSpPr>
        <p:spPr>
          <a:xfrm>
            <a:off x="620995" y="2072332"/>
            <a:ext cx="3965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AU" sz="2000" dirty="0">
                <a:solidFill>
                  <a:srgbClr val="F1E5CD"/>
                </a:solidFill>
                <a:latin typeface="AvenirNext LT Pro Regular" panose="020B0504020202020204" pitchFamily="34" charset="77"/>
              </a:rPr>
              <a:t>They are saying different things about the same thing.</a:t>
            </a:r>
            <a:endParaRPr lang="en-AU" sz="1400" dirty="0">
              <a:solidFill>
                <a:srgbClr val="F1E5CD"/>
              </a:solidFill>
              <a:latin typeface="AvenirNext LT Pro Regular" panose="020B0504020202020204" pitchFamily="34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A81290-657C-72A1-2FFD-1FE8CE369B8A}"/>
              </a:ext>
            </a:extLst>
          </p:cNvPr>
          <p:cNvSpPr txBox="1"/>
          <p:nvPr/>
        </p:nvSpPr>
        <p:spPr>
          <a:xfrm>
            <a:off x="620995" y="3718237"/>
            <a:ext cx="3965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AU" sz="2000" dirty="0">
                <a:solidFill>
                  <a:srgbClr val="F1E5CD"/>
                </a:solidFill>
                <a:latin typeface="AvenirNext LT Pro Regular" panose="020B0504020202020204" pitchFamily="34" charset="77"/>
              </a:rPr>
              <a:t>They are saying the same thing about the same thing.</a:t>
            </a:r>
            <a:endParaRPr lang="en-AU" sz="1400" dirty="0">
              <a:solidFill>
                <a:srgbClr val="F1E5CD"/>
              </a:solidFill>
              <a:latin typeface="AvenirNext LT Pro Regular" panose="020B0504020202020204" pitchFamily="34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EC7197-17B6-83BE-18DD-A2035C3BF322}"/>
              </a:ext>
            </a:extLst>
          </p:cNvPr>
          <p:cNvSpPr txBox="1"/>
          <p:nvPr/>
        </p:nvSpPr>
        <p:spPr>
          <a:xfrm>
            <a:off x="620995" y="5364142"/>
            <a:ext cx="4485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AU" sz="2000" dirty="0">
                <a:solidFill>
                  <a:srgbClr val="F1E5CD"/>
                </a:solidFill>
                <a:latin typeface="AvenirNext LT Pro Regular" panose="020B0504020202020204" pitchFamily="34" charset="77"/>
              </a:rPr>
              <a:t>They are saying different things.</a:t>
            </a:r>
            <a:endParaRPr lang="en-AU" sz="1400" dirty="0">
              <a:solidFill>
                <a:srgbClr val="F1E5CD"/>
              </a:solidFill>
              <a:latin typeface="AvenirNext LT Pro Regular" panose="020B0504020202020204" pitchFamily="34" charset="77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1D94AF1-6F1A-FDC1-9C13-98EEA0A32813}"/>
              </a:ext>
            </a:extLst>
          </p:cNvPr>
          <p:cNvGrpSpPr/>
          <p:nvPr/>
        </p:nvGrpSpPr>
        <p:grpSpPr>
          <a:xfrm>
            <a:off x="4946269" y="1663111"/>
            <a:ext cx="6205420" cy="1526327"/>
            <a:chOff x="4946269" y="1663111"/>
            <a:chExt cx="6205420" cy="152632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3A22A3C-69E4-190C-128A-65884E423835}"/>
                </a:ext>
              </a:extLst>
            </p:cNvPr>
            <p:cNvGrpSpPr/>
            <p:nvPr/>
          </p:nvGrpSpPr>
          <p:grpSpPr>
            <a:xfrm>
              <a:off x="7626752" y="1663111"/>
              <a:ext cx="3524937" cy="1526327"/>
              <a:chOff x="6631688" y="2064850"/>
              <a:chExt cx="3825953" cy="1656669"/>
            </a:xfrm>
          </p:grpSpPr>
          <p:pic>
            <p:nvPicPr>
              <p:cNvPr id="11" name="Picture 10" descr="A book with a cross on it&#10;&#10;Description automatically generated">
                <a:extLst>
                  <a:ext uri="{FF2B5EF4-FFF2-40B4-BE49-F238E27FC236}">
                    <a16:creationId xmlns:a16="http://schemas.microsoft.com/office/drawing/2014/main" id="{8D70710C-6885-042D-F084-32B52D1518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31688" y="2100141"/>
                <a:ext cx="1511326" cy="1511326"/>
              </a:xfrm>
              <a:prstGeom prst="rect">
                <a:avLst/>
              </a:prstGeom>
            </p:spPr>
          </p:pic>
          <p:pic>
            <p:nvPicPr>
              <p:cNvPr id="13" name="Picture 12" descr="A white atom symbol with a black background&#10;&#10;Description automatically generated">
                <a:extLst>
                  <a:ext uri="{FF2B5EF4-FFF2-40B4-BE49-F238E27FC236}">
                    <a16:creationId xmlns:a16="http://schemas.microsoft.com/office/drawing/2014/main" id="{1F73FF4D-685A-E66B-C61E-173634B90B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800972" y="2064850"/>
                <a:ext cx="1656669" cy="1656669"/>
              </a:xfrm>
              <a:prstGeom prst="rect">
                <a:avLst/>
              </a:prstGeom>
            </p:spPr>
          </p:pic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CAB5F8DF-067E-0BF6-1122-2CF8D1A4862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220581" y="2558199"/>
                <a:ext cx="424872" cy="688929"/>
              </a:xfrm>
              <a:prstGeom prst="line">
                <a:avLst/>
              </a:prstGeom>
              <a:ln w="28575" cap="rnd">
                <a:solidFill>
                  <a:srgbClr val="F1E5CD"/>
                </a:solidFill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5B1BCE-1563-4563-1A79-DFEE790E1D70}"/>
                </a:ext>
              </a:extLst>
            </p:cNvPr>
            <p:cNvSpPr txBox="1"/>
            <p:nvPr/>
          </p:nvSpPr>
          <p:spPr>
            <a:xfrm>
              <a:off x="4946269" y="1906840"/>
              <a:ext cx="225128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0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Bible </a:t>
              </a:r>
            </a:p>
            <a:p>
              <a:pPr algn="ctr"/>
              <a:r>
                <a:rPr lang="en-AU" sz="20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OR </a:t>
              </a:r>
            </a:p>
            <a:p>
              <a:pPr algn="ctr"/>
              <a:r>
                <a:rPr lang="en-AU" sz="20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Science</a:t>
              </a:r>
              <a:endParaRPr lang="en-AU" sz="1400" dirty="0">
                <a:solidFill>
                  <a:srgbClr val="F1E5CD"/>
                </a:solidFill>
                <a:latin typeface="AvenirNext LT Pro Regular" panose="020B0504020202020204" pitchFamily="34" charset="77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40F71C9-A711-9082-6EAD-BA854B561DC8}"/>
              </a:ext>
            </a:extLst>
          </p:cNvPr>
          <p:cNvGrpSpPr/>
          <p:nvPr/>
        </p:nvGrpSpPr>
        <p:grpSpPr>
          <a:xfrm>
            <a:off x="4946269" y="3380158"/>
            <a:ext cx="6171749" cy="1526327"/>
            <a:chOff x="4946269" y="3380158"/>
            <a:chExt cx="6171749" cy="152632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CA70719-C2E6-DD98-670A-9A44FD3BEF21}"/>
                </a:ext>
              </a:extLst>
            </p:cNvPr>
            <p:cNvGrpSpPr/>
            <p:nvPr/>
          </p:nvGrpSpPr>
          <p:grpSpPr>
            <a:xfrm>
              <a:off x="7579979" y="3380158"/>
              <a:ext cx="3538039" cy="1526327"/>
              <a:chOff x="6648314" y="3836055"/>
              <a:chExt cx="3840174" cy="1656669"/>
            </a:xfrm>
          </p:grpSpPr>
          <p:pic>
            <p:nvPicPr>
              <p:cNvPr id="14" name="Picture 13" descr="A book with a cross on it&#10;&#10;Description automatically generated">
                <a:extLst>
                  <a:ext uri="{FF2B5EF4-FFF2-40B4-BE49-F238E27FC236}">
                    <a16:creationId xmlns:a16="http://schemas.microsoft.com/office/drawing/2014/main" id="{AE889F12-20B8-61A4-9447-3967B12A24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48314" y="3836055"/>
                <a:ext cx="1511326" cy="1511326"/>
              </a:xfrm>
              <a:prstGeom prst="rect">
                <a:avLst/>
              </a:prstGeom>
            </p:spPr>
          </p:pic>
          <p:pic>
            <p:nvPicPr>
              <p:cNvPr id="15" name="Picture 14" descr="A white atom symbol with a black background&#10;&#10;Description automatically generated">
                <a:extLst>
                  <a:ext uri="{FF2B5EF4-FFF2-40B4-BE49-F238E27FC236}">
                    <a16:creationId xmlns:a16="http://schemas.microsoft.com/office/drawing/2014/main" id="{C68BEDC2-E819-131D-DB42-4DE94E407C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831819" y="3836055"/>
                <a:ext cx="1656669" cy="1656669"/>
              </a:xfrm>
              <a:prstGeom prst="rect">
                <a:avLst/>
              </a:prstGeom>
            </p:spPr>
          </p:pic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F40885FB-895D-A6B2-B4CF-9E5F82793421}"/>
                  </a:ext>
                </a:extLst>
              </p:cNvPr>
              <p:cNvGrpSpPr/>
              <p:nvPr/>
            </p:nvGrpSpPr>
            <p:grpSpPr>
              <a:xfrm>
                <a:off x="8143014" y="4516699"/>
                <a:ext cx="587889" cy="157655"/>
                <a:chOff x="8028391" y="5282531"/>
                <a:chExt cx="587889" cy="157655"/>
              </a:xfrm>
            </p:grpSpPr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0A16F216-2728-08FD-A906-F247C7237E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036273" y="5282531"/>
                  <a:ext cx="580007" cy="0"/>
                </a:xfrm>
                <a:prstGeom prst="line">
                  <a:avLst/>
                </a:prstGeom>
                <a:ln w="28575" cap="rnd">
                  <a:solidFill>
                    <a:srgbClr val="F1E5CD"/>
                  </a:solidFill>
                </a:ln>
              </p:spPr>
              <p:style>
                <a:lnRef idx="3">
                  <a:schemeClr val="accent3"/>
                </a:lnRef>
                <a:fillRef idx="0">
                  <a:schemeClr val="accent3"/>
                </a:fillRef>
                <a:effectRef idx="2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EFC40F70-8598-94AA-D91A-DD815585C1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028391" y="5440186"/>
                  <a:ext cx="580007" cy="0"/>
                </a:xfrm>
                <a:prstGeom prst="line">
                  <a:avLst/>
                </a:prstGeom>
                <a:ln w="28575" cap="rnd">
                  <a:solidFill>
                    <a:srgbClr val="F1E5CD"/>
                  </a:solidFill>
                </a:ln>
              </p:spPr>
              <p:style>
                <a:lnRef idx="3">
                  <a:schemeClr val="accent3"/>
                </a:lnRef>
                <a:fillRef idx="0">
                  <a:schemeClr val="accent3"/>
                </a:fillRef>
                <a:effectRef idx="2">
                  <a:schemeClr val="accent3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1A52870-4BEF-119A-E086-C13523FB6C3E}"/>
                </a:ext>
              </a:extLst>
            </p:cNvPr>
            <p:cNvSpPr txBox="1"/>
            <p:nvPr/>
          </p:nvSpPr>
          <p:spPr>
            <a:xfrm>
              <a:off x="4946269" y="3635491"/>
              <a:ext cx="225128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0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Bible </a:t>
              </a:r>
            </a:p>
            <a:p>
              <a:pPr algn="ctr"/>
              <a:r>
                <a:rPr lang="en-AU" sz="20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= </a:t>
              </a:r>
            </a:p>
            <a:p>
              <a:pPr algn="ctr"/>
              <a:r>
                <a:rPr lang="en-AU" sz="20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Science</a:t>
              </a:r>
              <a:endParaRPr lang="en-AU" sz="1400" dirty="0">
                <a:solidFill>
                  <a:srgbClr val="F1E5CD"/>
                </a:solidFill>
                <a:latin typeface="AvenirNext LT Pro Regular" panose="020B0504020202020204" pitchFamily="34" charset="77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FF29DFE-4757-0458-822B-F5E502FF513D}"/>
              </a:ext>
            </a:extLst>
          </p:cNvPr>
          <p:cNvGrpSpPr/>
          <p:nvPr/>
        </p:nvGrpSpPr>
        <p:grpSpPr>
          <a:xfrm>
            <a:off x="4975298" y="5020272"/>
            <a:ext cx="6157234" cy="1526327"/>
            <a:chOff x="4975298" y="5020272"/>
            <a:chExt cx="6157234" cy="152632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EA64D7D-2BCE-74E5-AEFB-E0DD77071DB9}"/>
                </a:ext>
              </a:extLst>
            </p:cNvPr>
            <p:cNvGrpSpPr/>
            <p:nvPr/>
          </p:nvGrpSpPr>
          <p:grpSpPr>
            <a:xfrm>
              <a:off x="7594493" y="5020272"/>
              <a:ext cx="3538039" cy="1526327"/>
              <a:chOff x="6648314" y="3836055"/>
              <a:chExt cx="3840174" cy="1656669"/>
            </a:xfrm>
          </p:grpSpPr>
          <p:pic>
            <p:nvPicPr>
              <p:cNvPr id="9" name="Picture 8" descr="A book with a cross on it&#10;&#10;Description automatically generated">
                <a:extLst>
                  <a:ext uri="{FF2B5EF4-FFF2-40B4-BE49-F238E27FC236}">
                    <a16:creationId xmlns:a16="http://schemas.microsoft.com/office/drawing/2014/main" id="{3F7F1B51-1A2C-9612-6338-DC38E5A7C6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48314" y="3836055"/>
                <a:ext cx="1511326" cy="1511326"/>
              </a:xfrm>
              <a:prstGeom prst="rect">
                <a:avLst/>
              </a:prstGeom>
            </p:spPr>
          </p:pic>
          <p:pic>
            <p:nvPicPr>
              <p:cNvPr id="10" name="Picture 9" descr="A white atom symbol with a black background&#10;&#10;Description automatically generated">
                <a:extLst>
                  <a:ext uri="{FF2B5EF4-FFF2-40B4-BE49-F238E27FC236}">
                    <a16:creationId xmlns:a16="http://schemas.microsoft.com/office/drawing/2014/main" id="{4908B259-4FF5-079E-3779-003032830D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831819" y="3836055"/>
                <a:ext cx="1656669" cy="1656669"/>
              </a:xfrm>
              <a:prstGeom prst="rect">
                <a:avLst/>
              </a:prstGeom>
            </p:spPr>
          </p:pic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10FE0FD0-A28E-6ABF-4C5A-38F87860F808}"/>
                  </a:ext>
                </a:extLst>
              </p:cNvPr>
              <p:cNvGrpSpPr/>
              <p:nvPr/>
            </p:nvGrpSpPr>
            <p:grpSpPr>
              <a:xfrm>
                <a:off x="8143014" y="4392972"/>
                <a:ext cx="580007" cy="562762"/>
                <a:chOff x="8028391" y="5158804"/>
                <a:chExt cx="580007" cy="562762"/>
              </a:xfrm>
            </p:grpSpPr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3A480B61-8E9E-8414-1C3B-4F0167C507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18394" y="5158804"/>
                  <a:ext cx="0" cy="562762"/>
                </a:xfrm>
                <a:prstGeom prst="line">
                  <a:avLst/>
                </a:prstGeom>
                <a:ln w="28575" cap="rnd">
                  <a:solidFill>
                    <a:srgbClr val="F1E5CD"/>
                  </a:solidFill>
                </a:ln>
              </p:spPr>
              <p:style>
                <a:lnRef idx="3">
                  <a:schemeClr val="accent3"/>
                </a:lnRef>
                <a:fillRef idx="0">
                  <a:schemeClr val="accent3"/>
                </a:fillRef>
                <a:effectRef idx="2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DDB53C54-2CB2-E711-94B0-14A4EA3349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028391" y="5440186"/>
                  <a:ext cx="580007" cy="0"/>
                </a:xfrm>
                <a:prstGeom prst="line">
                  <a:avLst/>
                </a:prstGeom>
                <a:ln w="28575" cap="rnd">
                  <a:solidFill>
                    <a:srgbClr val="F1E5CD"/>
                  </a:solidFill>
                </a:ln>
              </p:spPr>
              <p:style>
                <a:lnRef idx="3">
                  <a:schemeClr val="accent3"/>
                </a:lnRef>
                <a:fillRef idx="0">
                  <a:schemeClr val="accent3"/>
                </a:fillRef>
                <a:effectRef idx="2">
                  <a:schemeClr val="accent3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2EF8498-2F83-CC44-C9AC-DAFDABDB0E4E}"/>
                </a:ext>
              </a:extLst>
            </p:cNvPr>
            <p:cNvSpPr txBox="1"/>
            <p:nvPr/>
          </p:nvSpPr>
          <p:spPr>
            <a:xfrm>
              <a:off x="4975298" y="5144976"/>
              <a:ext cx="225128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0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Bible </a:t>
              </a:r>
            </a:p>
            <a:p>
              <a:pPr algn="ctr"/>
              <a:r>
                <a:rPr lang="en-AU" sz="20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AND </a:t>
              </a:r>
            </a:p>
            <a:p>
              <a:pPr algn="ctr"/>
              <a:r>
                <a:rPr lang="en-AU" sz="20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Science</a:t>
              </a:r>
              <a:endParaRPr lang="en-AU" sz="1400" dirty="0">
                <a:solidFill>
                  <a:srgbClr val="F1E5CD"/>
                </a:solidFill>
                <a:latin typeface="AvenirNext LT Pro Regular" panose="020B0504020202020204" pitchFamily="34" charset="77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48A8F1F-8CBA-D3CF-EC71-6294355F59E9}"/>
              </a:ext>
            </a:extLst>
          </p:cNvPr>
          <p:cNvGrpSpPr/>
          <p:nvPr/>
        </p:nvGrpSpPr>
        <p:grpSpPr>
          <a:xfrm>
            <a:off x="609180" y="207848"/>
            <a:ext cx="10911912" cy="285175"/>
            <a:chOff x="623391" y="199673"/>
            <a:chExt cx="10911912" cy="28517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0FF2545-16FC-906B-FE19-AC95760295DB}"/>
                </a:ext>
              </a:extLst>
            </p:cNvPr>
            <p:cNvSpPr txBox="1"/>
            <p:nvPr/>
          </p:nvSpPr>
          <p:spPr>
            <a:xfrm>
              <a:off x="623391" y="207849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Taste &amp; See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EBA7944-AF88-32F4-DB88-AC6A6EE0BB6E}"/>
                </a:ext>
              </a:extLst>
            </p:cNvPr>
            <p:cNvSpPr txBox="1"/>
            <p:nvPr/>
          </p:nvSpPr>
          <p:spPr>
            <a:xfrm>
              <a:off x="9889512" y="199673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Week 1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93A2AD6-7E07-633B-10EC-24FCE54DFA1C}"/>
                </a:ext>
              </a:extLst>
            </p:cNvPr>
            <p:cNvCxnSpPr>
              <a:cxnSpLocks/>
            </p:cNvCxnSpPr>
            <p:nvPr/>
          </p:nvCxnSpPr>
          <p:spPr>
            <a:xfrm>
              <a:off x="705034" y="476672"/>
              <a:ext cx="10720204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978090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C4FDEC2-483D-A1F4-C5B2-072E48B9A80D}"/>
              </a:ext>
            </a:extLst>
          </p:cNvPr>
          <p:cNvGrpSpPr/>
          <p:nvPr/>
        </p:nvGrpSpPr>
        <p:grpSpPr>
          <a:xfrm>
            <a:off x="609180" y="207848"/>
            <a:ext cx="10911912" cy="285175"/>
            <a:chOff x="623391" y="199673"/>
            <a:chExt cx="10911912" cy="28517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236AC02-03AC-AB86-BED6-642BB37778D9}"/>
                </a:ext>
              </a:extLst>
            </p:cNvPr>
            <p:cNvSpPr txBox="1"/>
            <p:nvPr/>
          </p:nvSpPr>
          <p:spPr>
            <a:xfrm>
              <a:off x="623391" y="207849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Taste &amp; See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43A43CB-88B8-DA98-08E6-EDBCB0A88640}"/>
                </a:ext>
              </a:extLst>
            </p:cNvPr>
            <p:cNvSpPr txBox="1"/>
            <p:nvPr/>
          </p:nvSpPr>
          <p:spPr>
            <a:xfrm>
              <a:off x="9889512" y="199673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Week 1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C0FC8D2-AF43-0C1E-EFF2-FB99F3FD9CA5}"/>
                </a:ext>
              </a:extLst>
            </p:cNvPr>
            <p:cNvCxnSpPr>
              <a:cxnSpLocks/>
            </p:cNvCxnSpPr>
            <p:nvPr/>
          </p:nvCxnSpPr>
          <p:spPr>
            <a:xfrm>
              <a:off x="705034" y="476672"/>
              <a:ext cx="10720204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9875B52-384D-E9B1-6444-05DF3087269C}"/>
              </a:ext>
            </a:extLst>
          </p:cNvPr>
          <p:cNvSpPr txBox="1"/>
          <p:nvPr/>
        </p:nvSpPr>
        <p:spPr>
          <a:xfrm>
            <a:off x="5519936" y="3429000"/>
            <a:ext cx="777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3948310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18BACEC-6DAA-F4C4-0046-14A8EF69BB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4"/>
          <a:stretch/>
        </p:blipFill>
        <p:spPr>
          <a:xfrm>
            <a:off x="3575720" y="-44528"/>
            <a:ext cx="8792665" cy="6894992"/>
          </a:xfrm>
          <a:prstGeom prst="rect">
            <a:avLst/>
          </a:prstGeom>
        </p:spPr>
      </p:pic>
      <p:pic>
        <p:nvPicPr>
          <p:cNvPr id="14" name="Picture 13" descr="A green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17396163-05DF-4339-AEB8-204B010F57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88776" y="-27384"/>
            <a:ext cx="5429201" cy="68690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FA757A-FD54-9CDE-8FD4-468737D5B54F}"/>
              </a:ext>
            </a:extLst>
          </p:cNvPr>
          <p:cNvSpPr txBox="1"/>
          <p:nvPr/>
        </p:nvSpPr>
        <p:spPr>
          <a:xfrm>
            <a:off x="623391" y="976796"/>
            <a:ext cx="6937266" cy="1918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2800" dirty="0">
                <a:solidFill>
                  <a:srgbClr val="F1E5CD"/>
                </a:solidFill>
                <a:latin typeface="Avenir Next LT Pro" panose="020B0504020202020204" pitchFamily="34" charset="0"/>
              </a:rPr>
              <a:t>A bit about me…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AU" sz="2800" u="none" strike="noStrike" kern="1200" cap="none" spc="0" normalizeH="0" baseline="0" noProof="0" dirty="0">
              <a:ln>
                <a:noFill/>
              </a:ln>
              <a:solidFill>
                <a:srgbClr val="F1E5CD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2800" dirty="0">
                <a:solidFill>
                  <a:srgbClr val="FF0000"/>
                </a:solidFill>
                <a:latin typeface="Avenir Next LT Pro" panose="020B0504020202020204" pitchFamily="34" charset="0"/>
              </a:rPr>
              <a:t>(Swap in your own </a:t>
            </a:r>
            <a:br>
              <a:rPr lang="en-AU" sz="2800" dirty="0">
                <a:solidFill>
                  <a:srgbClr val="FF0000"/>
                </a:solidFill>
                <a:latin typeface="Avenir Next LT Pro" panose="020B0504020202020204" pitchFamily="34" charset="0"/>
              </a:rPr>
            </a:br>
            <a:r>
              <a:rPr lang="en-AU" sz="2800" dirty="0">
                <a:solidFill>
                  <a:srgbClr val="FF0000"/>
                </a:solidFill>
                <a:latin typeface="Avenir Next LT Pro" panose="020B0504020202020204" pitchFamily="34" charset="0"/>
              </a:rPr>
              <a:t>photo here!)</a:t>
            </a:r>
            <a:endParaRPr kumimoji="0" lang="en-AU" sz="280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08C0586-D158-3720-4B07-C8476FB9864B}"/>
              </a:ext>
            </a:extLst>
          </p:cNvPr>
          <p:cNvGrpSpPr/>
          <p:nvPr/>
        </p:nvGrpSpPr>
        <p:grpSpPr>
          <a:xfrm>
            <a:off x="623391" y="199673"/>
            <a:ext cx="10911912" cy="285175"/>
            <a:chOff x="623391" y="199673"/>
            <a:chExt cx="10911912" cy="28517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1BC8F87-0F9A-08C0-9929-751F6DBC5E8E}"/>
                </a:ext>
              </a:extLst>
            </p:cNvPr>
            <p:cNvSpPr txBox="1"/>
            <p:nvPr/>
          </p:nvSpPr>
          <p:spPr>
            <a:xfrm>
              <a:off x="623391" y="207849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Taste &amp; See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2D9DD37-4228-613F-8745-4A46A540E9D2}"/>
                </a:ext>
              </a:extLst>
            </p:cNvPr>
            <p:cNvSpPr txBox="1"/>
            <p:nvPr/>
          </p:nvSpPr>
          <p:spPr>
            <a:xfrm>
              <a:off x="9889512" y="199673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Week 1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F6359B4-C017-124E-3D32-FC9FA026640C}"/>
                </a:ext>
              </a:extLst>
            </p:cNvPr>
            <p:cNvCxnSpPr>
              <a:cxnSpLocks/>
            </p:cNvCxnSpPr>
            <p:nvPr/>
          </p:nvCxnSpPr>
          <p:spPr>
            <a:xfrm>
              <a:off x="705034" y="476672"/>
              <a:ext cx="10720204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3373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stars in space&#10;&#10;Description automatically generated">
            <a:extLst>
              <a:ext uri="{FF2B5EF4-FFF2-40B4-BE49-F238E27FC236}">
                <a16:creationId xmlns:a16="http://schemas.microsoft.com/office/drawing/2014/main" id="{F731DF58-524F-2E19-327A-CE72523732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70135"/>
          </a:xfrm>
          <a:prstGeom prst="rect">
            <a:avLst/>
          </a:prstGeom>
        </p:spPr>
      </p:pic>
      <p:pic>
        <p:nvPicPr>
          <p:cNvPr id="15" name="Picture 14" descr="A blue rectangle with black background&#10;&#10;Description automatically generated">
            <a:extLst>
              <a:ext uri="{FF2B5EF4-FFF2-40B4-BE49-F238E27FC236}">
                <a16:creationId xmlns:a16="http://schemas.microsoft.com/office/drawing/2014/main" id="{3EC92055-FDDC-0F26-7BBA-DC8A6F5378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368542">
            <a:off x="2589325" y="196158"/>
            <a:ext cx="5446316" cy="147067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FA757A-FD54-9CDE-8FD4-468737D5B54F}"/>
              </a:ext>
            </a:extLst>
          </p:cNvPr>
          <p:cNvSpPr txBox="1"/>
          <p:nvPr/>
        </p:nvSpPr>
        <p:spPr>
          <a:xfrm>
            <a:off x="2255078" y="5470120"/>
            <a:ext cx="69372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400" dirty="0">
                <a:solidFill>
                  <a:srgbClr val="F1E5CD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“…even if [multiverses] turn out to be correct, what does it mean?” – Brian Cox</a:t>
            </a:r>
            <a:endParaRPr kumimoji="0" lang="en-AU" sz="2400" u="none" strike="noStrike" kern="1200" cap="none" spc="0" normalizeH="0" baseline="0" noProof="0" dirty="0">
              <a:ln>
                <a:noFill/>
              </a:ln>
              <a:solidFill>
                <a:srgbClr val="F1E5CD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08AF77-39C2-69EC-F2EC-A8E2ED2F9A90}"/>
              </a:ext>
            </a:extLst>
          </p:cNvPr>
          <p:cNvSpPr txBox="1"/>
          <p:nvPr/>
        </p:nvSpPr>
        <p:spPr>
          <a:xfrm>
            <a:off x="533087" y="5266218"/>
            <a:ext cx="1645791" cy="133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11500" dirty="0">
                <a:solidFill>
                  <a:srgbClr val="F1E5CD"/>
                </a:solidFill>
                <a:latin typeface="Bigshot One" panose="02000503020000020004" pitchFamily="2" charset="77"/>
              </a:rPr>
              <a:t>Q.</a:t>
            </a:r>
            <a:endParaRPr kumimoji="0" lang="en-AU" sz="11500" b="0" i="0" u="none" strike="noStrike" kern="1200" cap="none" spc="0" normalizeH="0" baseline="0" noProof="0" dirty="0">
              <a:ln>
                <a:noFill/>
              </a:ln>
              <a:solidFill>
                <a:srgbClr val="F1E5CD"/>
              </a:solidFill>
              <a:effectLst/>
              <a:uLnTx/>
              <a:uFillTx/>
              <a:latin typeface="Bigshot One" panose="02000503020000020004" pitchFamily="2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C52354D-D9EF-166B-CD47-31DCB2DFB9AF}"/>
              </a:ext>
            </a:extLst>
          </p:cNvPr>
          <p:cNvSpPr txBox="1"/>
          <p:nvPr/>
        </p:nvSpPr>
        <p:spPr>
          <a:xfrm>
            <a:off x="623391" y="207849"/>
            <a:ext cx="1645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1200" dirty="0">
                <a:solidFill>
                  <a:srgbClr val="10213D"/>
                </a:solidFill>
                <a:latin typeface="AvenirNext LT Pro Bold"/>
              </a:rPr>
              <a:t>Taste &amp; See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10213D"/>
              </a:solidFill>
              <a:effectLst/>
              <a:uLnTx/>
              <a:uFillTx/>
              <a:latin typeface="AvenirNext LT Pro Bold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79B921-BB14-E967-020A-5B030FF22B4C}"/>
              </a:ext>
            </a:extLst>
          </p:cNvPr>
          <p:cNvSpPr txBox="1"/>
          <p:nvPr/>
        </p:nvSpPr>
        <p:spPr>
          <a:xfrm>
            <a:off x="9889512" y="199673"/>
            <a:ext cx="1645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1200" dirty="0">
                <a:solidFill>
                  <a:srgbClr val="10213D"/>
                </a:solidFill>
                <a:latin typeface="AvenirNext LT Pro Bold"/>
              </a:rPr>
              <a:t>Week 1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10213D"/>
              </a:solidFill>
              <a:effectLst/>
              <a:uLnTx/>
              <a:uFillTx/>
              <a:latin typeface="AvenirNext LT Pro Bold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4A5720-53BB-2AB9-6B6D-A45A8A24CB4A}"/>
              </a:ext>
            </a:extLst>
          </p:cNvPr>
          <p:cNvCxnSpPr>
            <a:cxnSpLocks/>
          </p:cNvCxnSpPr>
          <p:nvPr/>
        </p:nvCxnSpPr>
        <p:spPr>
          <a:xfrm>
            <a:off x="705034" y="454929"/>
            <a:ext cx="1072020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D5C95C22-9F88-E05E-9C4D-E65C22E20B94}"/>
              </a:ext>
            </a:extLst>
          </p:cNvPr>
          <p:cNvGrpSpPr/>
          <p:nvPr/>
        </p:nvGrpSpPr>
        <p:grpSpPr>
          <a:xfrm>
            <a:off x="609180" y="207848"/>
            <a:ext cx="10911912" cy="285175"/>
            <a:chOff x="623391" y="199673"/>
            <a:chExt cx="10911912" cy="28517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02CC1FF-5ED4-D7DB-16A0-686ED8A47100}"/>
                </a:ext>
              </a:extLst>
            </p:cNvPr>
            <p:cNvSpPr txBox="1"/>
            <p:nvPr/>
          </p:nvSpPr>
          <p:spPr>
            <a:xfrm>
              <a:off x="623391" y="207849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Taste &amp; See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B83C551-F76E-8707-1879-353BE5843C2C}"/>
                </a:ext>
              </a:extLst>
            </p:cNvPr>
            <p:cNvSpPr txBox="1"/>
            <p:nvPr/>
          </p:nvSpPr>
          <p:spPr>
            <a:xfrm>
              <a:off x="9889512" y="199673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Week 1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50ABC97-EA8B-55CE-AA2E-C24B236FE35F}"/>
                </a:ext>
              </a:extLst>
            </p:cNvPr>
            <p:cNvCxnSpPr>
              <a:cxnSpLocks/>
            </p:cNvCxnSpPr>
            <p:nvPr/>
          </p:nvCxnSpPr>
          <p:spPr>
            <a:xfrm>
              <a:off x="705034" y="476672"/>
              <a:ext cx="10720204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266016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245088-D456-753F-4096-CC5C1F6DF6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213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0213D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C2A038-B031-1EAD-F9F7-8FB1352552D5}"/>
              </a:ext>
            </a:extLst>
          </p:cNvPr>
          <p:cNvSpPr txBox="1"/>
          <p:nvPr/>
        </p:nvSpPr>
        <p:spPr>
          <a:xfrm>
            <a:off x="2642517" y="2687752"/>
            <a:ext cx="67687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algn="ctr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lang="en-AU" sz="3600" dirty="0">
                <a:solidFill>
                  <a:srgbClr val="F1E5CD"/>
                </a:solidFill>
                <a:latin typeface="Bigshot One" panose="02000503020000020004" pitchFamily="2" charset="77"/>
              </a:rPr>
              <a:t>Scientific discoveries –  </a:t>
            </a:r>
            <a:br>
              <a:rPr lang="en-AU" sz="3600" dirty="0">
                <a:solidFill>
                  <a:srgbClr val="F1E5CD"/>
                </a:solidFill>
                <a:latin typeface="Bigshot One" panose="02000503020000020004" pitchFamily="2" charset="77"/>
              </a:rPr>
            </a:br>
            <a:r>
              <a:rPr lang="en-AU" sz="3600" dirty="0">
                <a:solidFill>
                  <a:srgbClr val="F1E5CD"/>
                </a:solidFill>
                <a:latin typeface="Bigshot One" panose="02000503020000020004" pitchFamily="2" charset="77"/>
              </a:rPr>
              <a:t>“an opportunity to worship.”</a:t>
            </a:r>
            <a:endParaRPr kumimoji="0" lang="en-AU" sz="3600" i="0" u="none" strike="noStrike" kern="1200" cap="none" spc="0" normalizeH="0" baseline="0" noProof="0" dirty="0">
              <a:ln>
                <a:noFill/>
              </a:ln>
              <a:solidFill>
                <a:srgbClr val="F1E5CD"/>
              </a:solidFill>
              <a:effectLst/>
              <a:uLnTx/>
              <a:uFillTx/>
              <a:latin typeface="Bigshot One" panose="02000503020000020004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312344-242C-69EA-6AB2-B7F793CDAD02}"/>
              </a:ext>
            </a:extLst>
          </p:cNvPr>
          <p:cNvSpPr txBox="1"/>
          <p:nvPr/>
        </p:nvSpPr>
        <p:spPr>
          <a:xfrm>
            <a:off x="666792" y="5973492"/>
            <a:ext cx="10720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dirty="0">
                <a:solidFill>
                  <a:srgbClr val="F1E5CD"/>
                </a:solidFill>
                <a:latin typeface="Avenir Next LT Pro" panose="020B0504020202020204" pitchFamily="34" charset="0"/>
              </a:rPr>
              <a:t>Physician/ Geneticist Head of Human Genome  Project “The Language of God: A Scientist Presents Evidence for Belief”</a:t>
            </a:r>
          </a:p>
          <a:p>
            <a:pPr algn="ctr"/>
            <a:endParaRPr lang="en-AU" sz="1400" dirty="0">
              <a:solidFill>
                <a:srgbClr val="F1E5CD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694D35-749D-29E4-552A-8C5C65FA1847}"/>
              </a:ext>
            </a:extLst>
          </p:cNvPr>
          <p:cNvSpPr txBox="1"/>
          <p:nvPr/>
        </p:nvSpPr>
        <p:spPr>
          <a:xfrm>
            <a:off x="657083" y="4077072"/>
            <a:ext cx="10720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dirty="0">
                <a:solidFill>
                  <a:srgbClr val="F1E5CD"/>
                </a:solidFill>
                <a:latin typeface="Avenir Next LT Pro" panose="020B0504020202020204" pitchFamily="34" charset="0"/>
              </a:rPr>
              <a:t>Francis Collins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873A451-E06B-7248-3A5F-4F17FAC69208}"/>
              </a:ext>
            </a:extLst>
          </p:cNvPr>
          <p:cNvGrpSpPr/>
          <p:nvPr/>
        </p:nvGrpSpPr>
        <p:grpSpPr>
          <a:xfrm>
            <a:off x="609180" y="207848"/>
            <a:ext cx="10911912" cy="285175"/>
            <a:chOff x="623391" y="199673"/>
            <a:chExt cx="10911912" cy="28517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5B6FA2E-A3A6-18DE-ABE7-CE578E7B3E15}"/>
                </a:ext>
              </a:extLst>
            </p:cNvPr>
            <p:cNvSpPr txBox="1"/>
            <p:nvPr/>
          </p:nvSpPr>
          <p:spPr>
            <a:xfrm>
              <a:off x="623391" y="207849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Taste &amp; See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A4729AC-CF21-7D1D-B4CC-49D3FAD7F458}"/>
                </a:ext>
              </a:extLst>
            </p:cNvPr>
            <p:cNvSpPr txBox="1"/>
            <p:nvPr/>
          </p:nvSpPr>
          <p:spPr>
            <a:xfrm>
              <a:off x="9889512" y="199673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Week 1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67C98F9-10E2-B550-F682-BEB0BCF0CE35}"/>
                </a:ext>
              </a:extLst>
            </p:cNvPr>
            <p:cNvCxnSpPr>
              <a:cxnSpLocks/>
            </p:cNvCxnSpPr>
            <p:nvPr/>
          </p:nvCxnSpPr>
          <p:spPr>
            <a:xfrm>
              <a:off x="705034" y="476672"/>
              <a:ext cx="10720204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699049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E875411B-408F-479A-8350-A1B519243FB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824" y="0"/>
            <a:ext cx="10287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C6B7A3-9C14-E4D0-C470-DF42B50082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456040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E96DB95-0CBB-01E2-2048-72D4D3115C8A}"/>
              </a:ext>
            </a:extLst>
          </p:cNvPr>
          <p:cNvSpPr txBox="1"/>
          <p:nvPr/>
        </p:nvSpPr>
        <p:spPr>
          <a:xfrm>
            <a:off x="705034" y="5364784"/>
            <a:ext cx="1645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>
                <a:solidFill>
                  <a:srgbClr val="F1E5CD"/>
                </a:solidFill>
                <a:latin typeface="AvenirNext LT Pro Bold"/>
              </a:rPr>
              <a:t>It Was Good</a:t>
            </a:r>
            <a:endParaRPr kumimoji="0" lang="en-AU" b="0" i="0" u="none" strike="noStrike" kern="1200" cap="none" spc="0" normalizeH="0" baseline="0" noProof="0" dirty="0">
              <a:ln>
                <a:noFill/>
              </a:ln>
              <a:solidFill>
                <a:srgbClr val="F1E5CD"/>
              </a:solidFill>
              <a:effectLst/>
              <a:uLnTx/>
              <a:uFillTx/>
              <a:latin typeface="AvenirNext LT Pro Bold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C98021-CBDF-138F-2487-63BABC415361}"/>
              </a:ext>
            </a:extLst>
          </p:cNvPr>
          <p:cNvSpPr txBox="1"/>
          <p:nvPr/>
        </p:nvSpPr>
        <p:spPr>
          <a:xfrm>
            <a:off x="623391" y="802396"/>
            <a:ext cx="460851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AU" sz="2200" dirty="0">
                <a:solidFill>
                  <a:srgbClr val="10213D"/>
                </a:solidFill>
                <a:latin typeface="Avenir Next LT Pro" panose="020B0504020202020204" pitchFamily="34" charset="0"/>
              </a:rPr>
              <a:t>“Science can help us see God more clearly… I see a richness and beauty in what science can tell us about the earth and the universe beyond what one might expect from a purely mechanical system. </a:t>
            </a:r>
          </a:p>
          <a:p>
            <a:pPr marL="0" indent="0">
              <a:buNone/>
            </a:pPr>
            <a:endParaRPr lang="en-AU" sz="2200" dirty="0">
              <a:solidFill>
                <a:srgbClr val="10213D"/>
              </a:solidFill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en-AU" sz="2200" dirty="0">
                <a:solidFill>
                  <a:srgbClr val="10213D"/>
                </a:solidFill>
                <a:latin typeface="Avenir Next LT Pro" panose="020B0504020202020204" pitchFamily="34" charset="0"/>
              </a:rPr>
              <a:t>I think that superabundance is an expression of who God is. He’s beyond his creation and separate from it. You cant find God in a plant but I think you can find his fingerprints.”</a:t>
            </a:r>
          </a:p>
          <a:p>
            <a:pPr marL="0" marR="0" lvl="0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endParaRPr kumimoji="0" lang="en-AU" sz="2200" b="1" u="none" strike="noStrike" kern="1200" cap="none" spc="0" normalizeH="0" baseline="0" noProof="0" dirty="0">
              <a:ln>
                <a:noFill/>
              </a:ln>
              <a:solidFill>
                <a:srgbClr val="10213D"/>
              </a:solidFill>
              <a:effectLst/>
              <a:uLnTx/>
              <a:uFillTx/>
              <a:latin typeface="AvenirNext LT Pro Bold" panose="020B0504020202020204" pitchFamily="34" charset="0"/>
            </a:endParaRPr>
          </a:p>
          <a:p>
            <a:pPr marL="0" indent="0">
              <a:buNone/>
            </a:pPr>
            <a:r>
              <a:rPr lang="en-AU" sz="2200" dirty="0">
                <a:solidFill>
                  <a:srgbClr val="10213D"/>
                </a:solidFill>
                <a:latin typeface="Bigshot One" panose="02000503020000020004" pitchFamily="2" charset="77"/>
              </a:rPr>
              <a:t>Dr Adrian Paterson</a:t>
            </a:r>
          </a:p>
          <a:p>
            <a:pPr marL="0" indent="0">
              <a:buNone/>
            </a:pPr>
            <a:r>
              <a:rPr lang="en-AU" sz="2200" i="1" dirty="0">
                <a:solidFill>
                  <a:srgbClr val="10213D"/>
                </a:solidFill>
                <a:latin typeface="Bigshot One" panose="02000503020000020004" pitchFamily="2" charset="77"/>
              </a:rPr>
              <a:t>CEO ANSTO </a:t>
            </a:r>
            <a:endParaRPr lang="en-AU" sz="2200" dirty="0">
              <a:solidFill>
                <a:srgbClr val="10213D"/>
              </a:solidFill>
              <a:latin typeface="Bigshot One" panose="02000503020000020004" pitchFamily="2" charset="77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93BF79E-A5EA-7EBE-2329-9B2FF0B4F233}"/>
              </a:ext>
            </a:extLst>
          </p:cNvPr>
          <p:cNvGrpSpPr/>
          <p:nvPr/>
        </p:nvGrpSpPr>
        <p:grpSpPr>
          <a:xfrm>
            <a:off x="623391" y="199673"/>
            <a:ext cx="10911912" cy="285175"/>
            <a:chOff x="623391" y="199673"/>
            <a:chExt cx="10911912" cy="28517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12F5FE6-E712-A679-1AFE-8639837345BB}"/>
                </a:ext>
              </a:extLst>
            </p:cNvPr>
            <p:cNvSpPr txBox="1"/>
            <p:nvPr/>
          </p:nvSpPr>
          <p:spPr>
            <a:xfrm>
              <a:off x="623391" y="207849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10213D"/>
                  </a:solidFill>
                  <a:latin typeface="AvenirNext LT Pro Regular" panose="020B0504020202020204" pitchFamily="34" charset="77"/>
                </a:rPr>
                <a:t>Taste &amp; See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10213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40FAC49-705B-6DC3-08F6-9C364C3AE6DD}"/>
                </a:ext>
              </a:extLst>
            </p:cNvPr>
            <p:cNvSpPr txBox="1"/>
            <p:nvPr/>
          </p:nvSpPr>
          <p:spPr>
            <a:xfrm>
              <a:off x="9889512" y="199673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10213D"/>
                  </a:solidFill>
                  <a:latin typeface="AvenirNext LT Pro Regular" panose="020B0504020202020204" pitchFamily="34" charset="77"/>
                </a:rPr>
                <a:t>Week 1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10213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A6F6D09-78EB-0ABA-9A89-E08839F9335B}"/>
                </a:ext>
              </a:extLst>
            </p:cNvPr>
            <p:cNvCxnSpPr>
              <a:cxnSpLocks/>
            </p:cNvCxnSpPr>
            <p:nvPr/>
          </p:nvCxnSpPr>
          <p:spPr>
            <a:xfrm>
              <a:off x="705034" y="454929"/>
              <a:ext cx="1072020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789413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86A38600-795E-6334-817F-785BD50DC3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86" y="0"/>
            <a:ext cx="1220288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C2A038-B031-1EAD-F9F7-8FB1352552D5}"/>
              </a:ext>
            </a:extLst>
          </p:cNvPr>
          <p:cNvSpPr txBox="1"/>
          <p:nvPr/>
        </p:nvSpPr>
        <p:spPr>
          <a:xfrm>
            <a:off x="2680759" y="3105834"/>
            <a:ext cx="6768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algn="ctr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lang="en-AU" sz="3600" b="1" dirty="0">
                <a:solidFill>
                  <a:srgbClr val="F1E5CD"/>
                </a:solidFill>
                <a:latin typeface="Bigshot One" panose="02000503020000020004" pitchFamily="2" charset="77"/>
              </a:rPr>
              <a:t>Wonder &amp; Meaning</a:t>
            </a:r>
            <a:endParaRPr kumimoji="0" lang="en-AU" sz="3600" b="1" i="0" u="none" strike="noStrike" kern="1200" cap="none" spc="0" normalizeH="0" baseline="0" noProof="0" dirty="0">
              <a:ln>
                <a:noFill/>
              </a:ln>
              <a:solidFill>
                <a:srgbClr val="F1E5CD"/>
              </a:solidFill>
              <a:effectLst/>
              <a:uLnTx/>
              <a:uFillTx/>
              <a:latin typeface="Bigshot One" panose="02000503020000020004" pitchFamily="2" charset="77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8569306-B3D0-238C-196D-EBBBA1783C02}"/>
              </a:ext>
            </a:extLst>
          </p:cNvPr>
          <p:cNvGrpSpPr/>
          <p:nvPr/>
        </p:nvGrpSpPr>
        <p:grpSpPr>
          <a:xfrm>
            <a:off x="609180" y="207848"/>
            <a:ext cx="10911912" cy="285175"/>
            <a:chOff x="623391" y="199673"/>
            <a:chExt cx="10911912" cy="28517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6A0DFB2-6329-DBFC-5934-CE85B0BDFE68}"/>
                </a:ext>
              </a:extLst>
            </p:cNvPr>
            <p:cNvSpPr txBox="1"/>
            <p:nvPr/>
          </p:nvSpPr>
          <p:spPr>
            <a:xfrm>
              <a:off x="623391" y="207849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Taste &amp; See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8968FDB-0B11-E9EF-ADDB-67A0D551984F}"/>
                </a:ext>
              </a:extLst>
            </p:cNvPr>
            <p:cNvSpPr txBox="1"/>
            <p:nvPr/>
          </p:nvSpPr>
          <p:spPr>
            <a:xfrm>
              <a:off x="9889512" y="199673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Week 1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381E871-460F-D43B-6766-AA60BA98B821}"/>
                </a:ext>
              </a:extLst>
            </p:cNvPr>
            <p:cNvCxnSpPr>
              <a:cxnSpLocks/>
            </p:cNvCxnSpPr>
            <p:nvPr/>
          </p:nvCxnSpPr>
          <p:spPr>
            <a:xfrm>
              <a:off x="705034" y="476672"/>
              <a:ext cx="10720204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4263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82845A9-10E0-F6F9-1B97-CE4549F8B688}"/>
              </a:ext>
            </a:extLst>
          </p:cNvPr>
          <p:cNvSpPr txBox="1"/>
          <p:nvPr/>
        </p:nvSpPr>
        <p:spPr>
          <a:xfrm>
            <a:off x="3430048" y="4024666"/>
            <a:ext cx="643194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3000" dirty="0">
                <a:solidFill>
                  <a:srgbClr val="F1E5CD"/>
                </a:solidFill>
                <a:latin typeface="Bigshot One" panose="02000503020000020004" pitchFamily="2" charset="77"/>
              </a:rPr>
              <a:t>Image of lots of different faces</a:t>
            </a:r>
            <a:endParaRPr kumimoji="0" lang="en-AU" sz="3000" b="0" i="0" u="none" strike="noStrike" kern="1200" cap="none" spc="0" normalizeH="0" baseline="0" noProof="0" dirty="0">
              <a:ln>
                <a:noFill/>
              </a:ln>
              <a:solidFill>
                <a:srgbClr val="F1E5CD"/>
              </a:solidFill>
              <a:effectLst/>
              <a:uLnTx/>
              <a:uFillTx/>
              <a:latin typeface="Bigshot One" panose="02000503020000020004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7EE389-6E01-4724-96F7-2092563572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2633" y="-1"/>
            <a:ext cx="7399367" cy="6858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BD0D70-06B1-4777-BF93-E12E417B99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5404272" cy="68580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5CDED2-A09B-4CEB-814D-129B9CCE43AF}"/>
              </a:ext>
            </a:extLst>
          </p:cNvPr>
          <p:cNvSpPr txBox="1"/>
          <p:nvPr/>
        </p:nvSpPr>
        <p:spPr>
          <a:xfrm>
            <a:off x="569676" y="2952719"/>
            <a:ext cx="39660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AU" sz="3200" dirty="0">
                <a:solidFill>
                  <a:srgbClr val="10213D"/>
                </a:solidFill>
                <a:latin typeface="Avenir Next LT Pro" panose="020B0504020202020204" pitchFamily="34" charset="0"/>
              </a:rPr>
              <a:t>Where do your ideas about God come from?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6DCA0B-1A52-4322-BCF8-D537A1A63496}"/>
              </a:ext>
            </a:extLst>
          </p:cNvPr>
          <p:cNvSpPr txBox="1"/>
          <p:nvPr/>
        </p:nvSpPr>
        <p:spPr>
          <a:xfrm>
            <a:off x="569676" y="1412776"/>
            <a:ext cx="1645791" cy="133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11500" dirty="0">
                <a:solidFill>
                  <a:srgbClr val="10213D"/>
                </a:solidFill>
                <a:latin typeface="Bigshot One" panose="02000503020000020004" pitchFamily="2" charset="77"/>
              </a:rPr>
              <a:t>Q.</a:t>
            </a:r>
            <a:endParaRPr kumimoji="0" lang="en-AU" sz="11500" b="0" i="0" u="none" strike="noStrike" kern="1200" cap="none" spc="0" normalizeH="0" baseline="0" noProof="0" dirty="0">
              <a:ln>
                <a:noFill/>
              </a:ln>
              <a:solidFill>
                <a:srgbClr val="10213D"/>
              </a:solidFill>
              <a:effectLst/>
              <a:uLnTx/>
              <a:uFillTx/>
              <a:latin typeface="Bigshot One" panose="02000503020000020004" pitchFamily="2" charset="77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E5745B1-10AB-4C60-8B11-AE013B9317E3}"/>
              </a:ext>
            </a:extLst>
          </p:cNvPr>
          <p:cNvGrpSpPr/>
          <p:nvPr/>
        </p:nvGrpSpPr>
        <p:grpSpPr>
          <a:xfrm>
            <a:off x="623391" y="199673"/>
            <a:ext cx="10911912" cy="285175"/>
            <a:chOff x="623391" y="199673"/>
            <a:chExt cx="10911912" cy="28517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303E32A-C58D-4AC9-9C4C-8F8FB0662419}"/>
                </a:ext>
              </a:extLst>
            </p:cNvPr>
            <p:cNvSpPr txBox="1"/>
            <p:nvPr/>
          </p:nvSpPr>
          <p:spPr>
            <a:xfrm>
              <a:off x="623391" y="207849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10213D"/>
                  </a:solidFill>
                  <a:latin typeface="AvenirNext LT Pro Regular" panose="020B0504020202020204" pitchFamily="34" charset="77"/>
                </a:rPr>
                <a:t>Taste &amp; See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10213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01BCCF4-1019-4BA5-B83F-807C560ADA1C}"/>
                </a:ext>
              </a:extLst>
            </p:cNvPr>
            <p:cNvSpPr txBox="1"/>
            <p:nvPr/>
          </p:nvSpPr>
          <p:spPr>
            <a:xfrm>
              <a:off x="9889512" y="199673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10213D"/>
                  </a:solidFill>
                  <a:latin typeface="AvenirNext LT Pro Regular" panose="020B0504020202020204" pitchFamily="34" charset="77"/>
                </a:rPr>
                <a:t>Week 1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10213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3B3318A-D785-4BBE-9DFD-B5321A4DE463}"/>
                </a:ext>
              </a:extLst>
            </p:cNvPr>
            <p:cNvCxnSpPr>
              <a:cxnSpLocks/>
            </p:cNvCxnSpPr>
            <p:nvPr/>
          </p:nvCxnSpPr>
          <p:spPr>
            <a:xfrm>
              <a:off x="705034" y="454929"/>
              <a:ext cx="1072020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6364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34EB8F-2AA7-1F70-7A88-7AB60081FD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213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0213D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08AF77-39C2-69EC-F2EC-A8E2ED2F9A90}"/>
              </a:ext>
            </a:extLst>
          </p:cNvPr>
          <p:cNvSpPr txBox="1"/>
          <p:nvPr/>
        </p:nvSpPr>
        <p:spPr>
          <a:xfrm>
            <a:off x="-197636" y="2913011"/>
            <a:ext cx="12587272" cy="1578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3800" b="0" i="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Bigshot One" panose="02000503020000020004" pitchFamily="2" charset="77"/>
              </a:rPr>
              <a:t>HUMANITY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15C5D90-524A-44E6-0CEA-DDAC36C5757A}"/>
              </a:ext>
            </a:extLst>
          </p:cNvPr>
          <p:cNvGrpSpPr/>
          <p:nvPr/>
        </p:nvGrpSpPr>
        <p:grpSpPr>
          <a:xfrm>
            <a:off x="609180" y="207848"/>
            <a:ext cx="10911912" cy="285175"/>
            <a:chOff x="623391" y="199673"/>
            <a:chExt cx="10911912" cy="28517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FE8299A-7D01-CC08-7BA8-B74E5CAC7182}"/>
                </a:ext>
              </a:extLst>
            </p:cNvPr>
            <p:cNvSpPr txBox="1"/>
            <p:nvPr/>
          </p:nvSpPr>
          <p:spPr>
            <a:xfrm>
              <a:off x="623391" y="207849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Taste &amp; See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790894F-CC65-2266-EA84-B6B65F5CB86E}"/>
                </a:ext>
              </a:extLst>
            </p:cNvPr>
            <p:cNvSpPr txBox="1"/>
            <p:nvPr/>
          </p:nvSpPr>
          <p:spPr>
            <a:xfrm>
              <a:off x="9889512" y="199673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Week 1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5D6BBAB-590E-9247-5030-5BF13B10B318}"/>
                </a:ext>
              </a:extLst>
            </p:cNvPr>
            <p:cNvCxnSpPr>
              <a:cxnSpLocks/>
            </p:cNvCxnSpPr>
            <p:nvPr/>
          </p:nvCxnSpPr>
          <p:spPr>
            <a:xfrm>
              <a:off x="705034" y="476672"/>
              <a:ext cx="10720204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621086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large crowd of people in a park&#10;&#10;Description automatically generated">
            <a:extLst>
              <a:ext uri="{FF2B5EF4-FFF2-40B4-BE49-F238E27FC236}">
                <a16:creationId xmlns:a16="http://schemas.microsoft.com/office/drawing/2014/main" id="{1B992D64-67AE-A155-B6AE-0E8F5F8398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E23073-21E0-AB3A-6B43-39B9FF7BEC06}"/>
              </a:ext>
            </a:extLst>
          </p:cNvPr>
          <p:cNvSpPr txBox="1"/>
          <p:nvPr/>
        </p:nvSpPr>
        <p:spPr>
          <a:xfrm>
            <a:off x="-197636" y="2913011"/>
            <a:ext cx="12587272" cy="1580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3800" b="0" i="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Bigshot One" panose="02000503020000020004" pitchFamily="2" charset="77"/>
              </a:rPr>
              <a:t>HUMANITY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A4E504A-FC5D-871A-525B-D96376E762EC}"/>
              </a:ext>
            </a:extLst>
          </p:cNvPr>
          <p:cNvGrpSpPr/>
          <p:nvPr/>
        </p:nvGrpSpPr>
        <p:grpSpPr>
          <a:xfrm>
            <a:off x="609180" y="207848"/>
            <a:ext cx="10911912" cy="285175"/>
            <a:chOff x="623391" y="199673"/>
            <a:chExt cx="10911912" cy="28517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22087D0-32A8-2BBC-030E-DBFAC0510554}"/>
                </a:ext>
              </a:extLst>
            </p:cNvPr>
            <p:cNvSpPr txBox="1"/>
            <p:nvPr/>
          </p:nvSpPr>
          <p:spPr>
            <a:xfrm>
              <a:off x="623391" y="207849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Taste &amp; See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441A6A1-8967-8CBE-77F2-A8B349022BB5}"/>
                </a:ext>
              </a:extLst>
            </p:cNvPr>
            <p:cNvSpPr txBox="1"/>
            <p:nvPr/>
          </p:nvSpPr>
          <p:spPr>
            <a:xfrm>
              <a:off x="9889512" y="199673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Week 1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ACE3288-36EA-070E-C7F8-5BC256DA05EC}"/>
                </a:ext>
              </a:extLst>
            </p:cNvPr>
            <p:cNvCxnSpPr>
              <a:cxnSpLocks/>
            </p:cNvCxnSpPr>
            <p:nvPr/>
          </p:nvCxnSpPr>
          <p:spPr>
            <a:xfrm>
              <a:off x="705034" y="476672"/>
              <a:ext cx="10720204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391007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82845A9-10E0-F6F9-1B97-CE4549F8B688}"/>
              </a:ext>
            </a:extLst>
          </p:cNvPr>
          <p:cNvSpPr txBox="1"/>
          <p:nvPr/>
        </p:nvSpPr>
        <p:spPr>
          <a:xfrm>
            <a:off x="3430048" y="4024666"/>
            <a:ext cx="643194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3000" dirty="0">
                <a:solidFill>
                  <a:srgbClr val="F1E5CD"/>
                </a:solidFill>
                <a:latin typeface="Bigshot One" panose="02000503020000020004" pitchFamily="2" charset="77"/>
              </a:rPr>
              <a:t>Image of lots of different faces</a:t>
            </a:r>
            <a:endParaRPr kumimoji="0" lang="en-AU" sz="3000" b="0" i="0" u="none" strike="noStrike" kern="1200" cap="none" spc="0" normalizeH="0" baseline="0" noProof="0" dirty="0">
              <a:ln>
                <a:noFill/>
              </a:ln>
              <a:solidFill>
                <a:srgbClr val="F1E5CD"/>
              </a:solidFill>
              <a:effectLst/>
              <a:uLnTx/>
              <a:uFillTx/>
              <a:latin typeface="Bigshot One" panose="02000503020000020004" pitchFamily="2" charset="77"/>
            </a:endParaRPr>
          </a:p>
        </p:txBody>
      </p:sp>
      <p:pic>
        <p:nvPicPr>
          <p:cNvPr id="6" name="Picture 5" descr="A collage of people with different facial expressions&#10;&#10;Description automatically generated">
            <a:extLst>
              <a:ext uri="{FF2B5EF4-FFF2-40B4-BE49-F238E27FC236}">
                <a16:creationId xmlns:a16="http://schemas.microsoft.com/office/drawing/2014/main" id="{E9824FF6-F95F-E8D4-9100-56A4A9EC47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0744" y="0"/>
            <a:ext cx="1343268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D2FB240-FF73-DA61-FB93-CE674EA0ADE0}"/>
              </a:ext>
            </a:extLst>
          </p:cNvPr>
          <p:cNvSpPr/>
          <p:nvPr/>
        </p:nvSpPr>
        <p:spPr>
          <a:xfrm>
            <a:off x="1575764" y="7738018"/>
            <a:ext cx="2503685" cy="657799"/>
          </a:xfrm>
          <a:prstGeom prst="rect">
            <a:avLst/>
          </a:prstGeom>
          <a:solidFill>
            <a:srgbClr val="0B75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0C0053-A1B8-544E-B173-9C80709C5A3A}"/>
              </a:ext>
            </a:extLst>
          </p:cNvPr>
          <p:cNvSpPr txBox="1"/>
          <p:nvPr/>
        </p:nvSpPr>
        <p:spPr>
          <a:xfrm>
            <a:off x="1575764" y="7762219"/>
            <a:ext cx="2664296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2400" dirty="0">
                <a:solidFill>
                  <a:srgbClr val="F1E5CD"/>
                </a:solidFill>
                <a:latin typeface="Bigshot One" panose="02000503020000020004" pitchFamily="2" charset="77"/>
              </a:rPr>
              <a:t>The mystery </a:t>
            </a:r>
            <a:br>
              <a:rPr lang="en-AU" sz="2400" dirty="0">
                <a:solidFill>
                  <a:srgbClr val="F1E5CD"/>
                </a:solidFill>
                <a:latin typeface="Bigshot One" panose="02000503020000020004" pitchFamily="2" charset="77"/>
              </a:rPr>
            </a:br>
            <a:r>
              <a:rPr lang="en-AU" sz="2400" dirty="0">
                <a:solidFill>
                  <a:srgbClr val="F1E5CD"/>
                </a:solidFill>
                <a:latin typeface="Bigshot One" panose="02000503020000020004" pitchFamily="2" charset="77"/>
              </a:rPr>
              <a:t>of being human.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F1E5CD"/>
              </a:solidFill>
              <a:effectLst/>
              <a:uLnTx/>
              <a:uFillTx/>
              <a:latin typeface="Bigshot One" panose="0200050302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284862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82845A9-10E0-F6F9-1B97-CE4549F8B688}"/>
              </a:ext>
            </a:extLst>
          </p:cNvPr>
          <p:cNvSpPr txBox="1"/>
          <p:nvPr/>
        </p:nvSpPr>
        <p:spPr>
          <a:xfrm>
            <a:off x="3430048" y="4024666"/>
            <a:ext cx="643194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3000" dirty="0">
                <a:solidFill>
                  <a:srgbClr val="F1E5CD"/>
                </a:solidFill>
                <a:latin typeface="Bigshot One" panose="02000503020000020004" pitchFamily="2" charset="77"/>
              </a:rPr>
              <a:t>Image of lots of different faces</a:t>
            </a:r>
            <a:endParaRPr kumimoji="0" lang="en-AU" sz="3000" b="0" i="0" u="none" strike="noStrike" kern="1200" cap="none" spc="0" normalizeH="0" baseline="0" noProof="0" dirty="0">
              <a:ln>
                <a:noFill/>
              </a:ln>
              <a:solidFill>
                <a:srgbClr val="F1E5CD"/>
              </a:solidFill>
              <a:effectLst/>
              <a:uLnTx/>
              <a:uFillTx/>
              <a:latin typeface="Bigshot One" panose="02000503020000020004" pitchFamily="2" charset="77"/>
            </a:endParaRPr>
          </a:p>
        </p:txBody>
      </p:sp>
      <p:pic>
        <p:nvPicPr>
          <p:cNvPr id="6" name="Picture 5" descr="A collage of people with different facial expressions&#10;&#10;Description automatically generated">
            <a:extLst>
              <a:ext uri="{FF2B5EF4-FFF2-40B4-BE49-F238E27FC236}">
                <a16:creationId xmlns:a16="http://schemas.microsoft.com/office/drawing/2014/main" id="{E9824FF6-F95F-E8D4-9100-56A4A9EC47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2611" y="7148"/>
            <a:ext cx="1343268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D2FB240-FF73-DA61-FB93-CE674EA0ADE0}"/>
              </a:ext>
            </a:extLst>
          </p:cNvPr>
          <p:cNvSpPr/>
          <p:nvPr/>
        </p:nvSpPr>
        <p:spPr>
          <a:xfrm>
            <a:off x="1575764" y="7738018"/>
            <a:ext cx="2503685" cy="657799"/>
          </a:xfrm>
          <a:prstGeom prst="rect">
            <a:avLst/>
          </a:prstGeom>
          <a:solidFill>
            <a:srgbClr val="0B75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0C0053-A1B8-544E-B173-9C80709C5A3A}"/>
              </a:ext>
            </a:extLst>
          </p:cNvPr>
          <p:cNvSpPr txBox="1"/>
          <p:nvPr/>
        </p:nvSpPr>
        <p:spPr>
          <a:xfrm>
            <a:off x="1575764" y="7762219"/>
            <a:ext cx="2664296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2400" dirty="0">
                <a:solidFill>
                  <a:srgbClr val="F1E5CD"/>
                </a:solidFill>
                <a:latin typeface="Bigshot One" panose="02000503020000020004" pitchFamily="2" charset="77"/>
              </a:rPr>
              <a:t>The mystery </a:t>
            </a:r>
            <a:br>
              <a:rPr lang="en-AU" sz="2400" dirty="0">
                <a:solidFill>
                  <a:srgbClr val="F1E5CD"/>
                </a:solidFill>
                <a:latin typeface="Bigshot One" panose="02000503020000020004" pitchFamily="2" charset="77"/>
              </a:rPr>
            </a:br>
            <a:r>
              <a:rPr lang="en-AU" sz="2400" dirty="0">
                <a:solidFill>
                  <a:srgbClr val="F1E5CD"/>
                </a:solidFill>
                <a:latin typeface="Bigshot One" panose="02000503020000020004" pitchFamily="2" charset="77"/>
              </a:rPr>
              <a:t>of being human.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F1E5CD"/>
              </a:solidFill>
              <a:effectLst/>
              <a:uLnTx/>
              <a:uFillTx/>
              <a:latin typeface="Bigshot One" panose="02000503020000020004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BD0D70-06B1-4777-BF93-E12E417B99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390442" cy="69307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5CDED2-A09B-4CEB-814D-129B9CCE43AF}"/>
              </a:ext>
            </a:extLst>
          </p:cNvPr>
          <p:cNvSpPr txBox="1"/>
          <p:nvPr/>
        </p:nvSpPr>
        <p:spPr>
          <a:xfrm>
            <a:off x="655821" y="2342221"/>
            <a:ext cx="39660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400" dirty="0">
                <a:solidFill>
                  <a:srgbClr val="10213D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Then the Lord God formed a man from the dust of the ground and breathed into his nostrils the breath of life, and the man became a living being. </a:t>
            </a:r>
            <a:endParaRPr lang="en-US" sz="2400" dirty="0">
              <a:solidFill>
                <a:srgbClr val="10213D"/>
              </a:solidFill>
              <a:latin typeface="Avenir Next LT Pro" panose="020B0504020202020204" pitchFamily="34" charset="0"/>
              <a:ea typeface="American Typewriter" charset="0"/>
              <a:cs typeface="American Typewriter" charset="0"/>
            </a:endParaRPr>
          </a:p>
          <a:p>
            <a:pPr marL="0" marR="0" lvl="0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endParaRPr kumimoji="0" lang="en-AU" sz="2400" b="1" i="0" u="none" strike="noStrike" kern="1200" cap="none" spc="0" normalizeH="0" baseline="0" noProof="0" dirty="0">
              <a:ln>
                <a:noFill/>
              </a:ln>
              <a:solidFill>
                <a:srgbClr val="10213D"/>
              </a:solidFill>
              <a:effectLst/>
              <a:uLnTx/>
              <a:uFillTx/>
              <a:latin typeface="AvenirNext LT Pro Bold" panose="020B0504020202020204" pitchFamily="34" charset="0"/>
            </a:endParaRPr>
          </a:p>
          <a:p>
            <a:pPr marL="0" indent="0">
              <a:buNone/>
            </a:pPr>
            <a:r>
              <a:rPr lang="en-AU" sz="2400" dirty="0">
                <a:solidFill>
                  <a:srgbClr val="10213D"/>
                </a:solidFill>
                <a:latin typeface="Bigshot One" panose="02000503020000020004" pitchFamily="2" charset="77"/>
              </a:rPr>
              <a:t>Genesis 2:5-7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7BF794-0A67-4523-8496-C7B539771FF4}"/>
              </a:ext>
            </a:extLst>
          </p:cNvPr>
          <p:cNvSpPr txBox="1"/>
          <p:nvPr/>
        </p:nvSpPr>
        <p:spPr>
          <a:xfrm>
            <a:off x="651660" y="706843"/>
            <a:ext cx="4608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AU" sz="3200" b="1" dirty="0">
                <a:solidFill>
                  <a:srgbClr val="10213D"/>
                </a:solidFill>
                <a:latin typeface="Bigshot One" panose="02000503020000020004" pitchFamily="2" charset="77"/>
              </a:rPr>
              <a:t>Made of ‘dust’</a:t>
            </a:r>
            <a:endParaRPr lang="en-AU" sz="3200" dirty="0">
              <a:solidFill>
                <a:srgbClr val="10213D"/>
              </a:solidFill>
              <a:latin typeface="Bigshot One" panose="02000503020000020004" pitchFamily="2" charset="77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E3C9D7E-B5BD-45DC-A76D-FACA1B498ABC}"/>
              </a:ext>
            </a:extLst>
          </p:cNvPr>
          <p:cNvGrpSpPr/>
          <p:nvPr/>
        </p:nvGrpSpPr>
        <p:grpSpPr>
          <a:xfrm>
            <a:off x="623391" y="199673"/>
            <a:ext cx="10911912" cy="285175"/>
            <a:chOff x="623391" y="199673"/>
            <a:chExt cx="10911912" cy="28517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E7C10CB-A7C1-431A-B2A9-3952AC5287DA}"/>
                </a:ext>
              </a:extLst>
            </p:cNvPr>
            <p:cNvSpPr txBox="1"/>
            <p:nvPr/>
          </p:nvSpPr>
          <p:spPr>
            <a:xfrm>
              <a:off x="623391" y="207849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10213D"/>
                  </a:solidFill>
                  <a:latin typeface="AvenirNext LT Pro Regular" panose="020B0504020202020204" pitchFamily="34" charset="77"/>
                </a:rPr>
                <a:t>Taste &amp; See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10213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3261C60-C2A2-4A54-8D0E-F3AAAAE50915}"/>
                </a:ext>
              </a:extLst>
            </p:cNvPr>
            <p:cNvSpPr txBox="1"/>
            <p:nvPr/>
          </p:nvSpPr>
          <p:spPr>
            <a:xfrm>
              <a:off x="9889512" y="199673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10213D"/>
                  </a:solidFill>
                  <a:latin typeface="AvenirNext LT Pro Regular" panose="020B0504020202020204" pitchFamily="34" charset="77"/>
                </a:rPr>
                <a:t>Week 1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10213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8BC003-097D-473E-ADDC-515301497DB0}"/>
                </a:ext>
              </a:extLst>
            </p:cNvPr>
            <p:cNvCxnSpPr>
              <a:cxnSpLocks/>
            </p:cNvCxnSpPr>
            <p:nvPr/>
          </p:nvCxnSpPr>
          <p:spPr>
            <a:xfrm>
              <a:off x="705034" y="454929"/>
              <a:ext cx="1072020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43861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82845A9-10E0-F6F9-1B97-CE4549F8B688}"/>
              </a:ext>
            </a:extLst>
          </p:cNvPr>
          <p:cNvSpPr txBox="1"/>
          <p:nvPr/>
        </p:nvSpPr>
        <p:spPr>
          <a:xfrm>
            <a:off x="3430048" y="4024666"/>
            <a:ext cx="643194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3000" dirty="0">
                <a:solidFill>
                  <a:srgbClr val="F1E5CD"/>
                </a:solidFill>
                <a:latin typeface="Bigshot One" panose="02000503020000020004" pitchFamily="2" charset="77"/>
              </a:rPr>
              <a:t>Image of lots of different faces</a:t>
            </a:r>
            <a:endParaRPr kumimoji="0" lang="en-AU" sz="3000" b="0" i="0" u="none" strike="noStrike" kern="1200" cap="none" spc="0" normalizeH="0" baseline="0" noProof="0" dirty="0">
              <a:ln>
                <a:noFill/>
              </a:ln>
              <a:solidFill>
                <a:srgbClr val="F1E5CD"/>
              </a:solidFill>
              <a:effectLst/>
              <a:uLnTx/>
              <a:uFillTx/>
              <a:latin typeface="Bigshot One" panose="02000503020000020004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824FF6-F95F-E8D4-9100-56A4A9EC47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16768" y="-4952"/>
            <a:ext cx="1343268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D2FB240-FF73-DA61-FB93-CE674EA0ADE0}"/>
              </a:ext>
            </a:extLst>
          </p:cNvPr>
          <p:cNvSpPr/>
          <p:nvPr/>
        </p:nvSpPr>
        <p:spPr>
          <a:xfrm>
            <a:off x="1575764" y="7738018"/>
            <a:ext cx="2503685" cy="657799"/>
          </a:xfrm>
          <a:prstGeom prst="rect">
            <a:avLst/>
          </a:prstGeom>
          <a:solidFill>
            <a:srgbClr val="0B75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0C0053-A1B8-544E-B173-9C80709C5A3A}"/>
              </a:ext>
            </a:extLst>
          </p:cNvPr>
          <p:cNvSpPr txBox="1"/>
          <p:nvPr/>
        </p:nvSpPr>
        <p:spPr>
          <a:xfrm>
            <a:off x="1575764" y="7762219"/>
            <a:ext cx="2664296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2400" dirty="0">
                <a:solidFill>
                  <a:srgbClr val="F1E5CD"/>
                </a:solidFill>
                <a:latin typeface="Bigshot One" panose="02000503020000020004" pitchFamily="2" charset="77"/>
              </a:rPr>
              <a:t>The mystery </a:t>
            </a:r>
            <a:br>
              <a:rPr lang="en-AU" sz="2400" dirty="0">
                <a:solidFill>
                  <a:srgbClr val="F1E5CD"/>
                </a:solidFill>
                <a:latin typeface="Bigshot One" panose="02000503020000020004" pitchFamily="2" charset="77"/>
              </a:rPr>
            </a:br>
            <a:r>
              <a:rPr lang="en-AU" sz="2400" dirty="0">
                <a:solidFill>
                  <a:srgbClr val="F1E5CD"/>
                </a:solidFill>
                <a:latin typeface="Bigshot One" panose="02000503020000020004" pitchFamily="2" charset="77"/>
              </a:rPr>
              <a:t>of being human.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F1E5CD"/>
              </a:solidFill>
              <a:effectLst/>
              <a:uLnTx/>
              <a:uFillTx/>
              <a:latin typeface="Bigshot One" panose="02000503020000020004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BD0D70-06B1-4777-BF93-E12E417B99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16768" y="-617942"/>
            <a:ext cx="6207210" cy="75486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5CDED2-A09B-4CEB-814D-129B9CCE43AF}"/>
              </a:ext>
            </a:extLst>
          </p:cNvPr>
          <p:cNvSpPr txBox="1"/>
          <p:nvPr/>
        </p:nvSpPr>
        <p:spPr>
          <a:xfrm>
            <a:off x="651660" y="2420888"/>
            <a:ext cx="39660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400" dirty="0">
                <a:solidFill>
                  <a:srgbClr val="10213D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God knows how we were formed; </a:t>
            </a:r>
            <a:br>
              <a:rPr lang="en-AU" sz="2400" dirty="0">
                <a:solidFill>
                  <a:srgbClr val="10213D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AU" sz="2400" dirty="0">
                <a:solidFill>
                  <a:srgbClr val="10213D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AU" sz="2400" dirty="0">
                <a:solidFill>
                  <a:srgbClr val="10213D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 remembers that </a:t>
            </a:r>
            <a:br>
              <a:rPr lang="en-AU" sz="2400" dirty="0">
                <a:solidFill>
                  <a:srgbClr val="10213D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AU" sz="2400" dirty="0">
                <a:solidFill>
                  <a:srgbClr val="10213D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 are but dust.</a:t>
            </a:r>
          </a:p>
          <a:p>
            <a:pPr marL="0" marR="0" lvl="0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endParaRPr kumimoji="0" lang="en-AU" sz="2400" b="1" i="0" u="none" strike="noStrike" kern="1200" cap="none" spc="0" normalizeH="0" baseline="0" noProof="0" dirty="0">
              <a:ln>
                <a:noFill/>
              </a:ln>
              <a:solidFill>
                <a:srgbClr val="10213D"/>
              </a:solidFill>
              <a:effectLst/>
              <a:uLnTx/>
              <a:uFillTx/>
              <a:latin typeface="AvenirNext LT Pro Bold" panose="020B0504020202020204" pitchFamily="34" charset="0"/>
            </a:endParaRPr>
          </a:p>
          <a:p>
            <a:pPr marL="0" indent="0">
              <a:buNone/>
            </a:pPr>
            <a:r>
              <a:rPr lang="en-AU" sz="2400" dirty="0">
                <a:solidFill>
                  <a:srgbClr val="10213D"/>
                </a:solidFill>
                <a:latin typeface="Bigshot One" panose="02000503020000020004" pitchFamily="2" charset="77"/>
              </a:rPr>
              <a:t>Psalm 103:14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7BF794-0A67-4523-8496-C7B539771FF4}"/>
              </a:ext>
            </a:extLst>
          </p:cNvPr>
          <p:cNvSpPr txBox="1"/>
          <p:nvPr/>
        </p:nvSpPr>
        <p:spPr>
          <a:xfrm>
            <a:off x="651660" y="706843"/>
            <a:ext cx="4608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AU" sz="3200" b="1" dirty="0">
                <a:solidFill>
                  <a:srgbClr val="10213D"/>
                </a:solidFill>
                <a:latin typeface="Bigshot One" panose="02000503020000020004" pitchFamily="2" charset="77"/>
              </a:rPr>
              <a:t>Made of ‘dust’</a:t>
            </a:r>
            <a:endParaRPr lang="en-AU" sz="3200" dirty="0">
              <a:solidFill>
                <a:srgbClr val="10213D"/>
              </a:solidFill>
              <a:latin typeface="Bigshot One" panose="0200050302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77977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burgers and fries&#10;&#10;Description automatically generated">
            <a:extLst>
              <a:ext uri="{FF2B5EF4-FFF2-40B4-BE49-F238E27FC236}">
                <a16:creationId xmlns:a16="http://schemas.microsoft.com/office/drawing/2014/main" id="{E9EE6172-0532-1F20-E8D2-D85DE44C29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6999" y="0"/>
            <a:ext cx="10287989" cy="6858000"/>
          </a:xfrm>
          <a:prstGeom prst="rect">
            <a:avLst/>
          </a:prstGeom>
        </p:spPr>
      </p:pic>
      <p:pic>
        <p:nvPicPr>
          <p:cNvPr id="7" name="Picture 6" descr="An orange rectangular object with black background&#10;&#10;Description automatically generated">
            <a:extLst>
              <a:ext uri="{FF2B5EF4-FFF2-40B4-BE49-F238E27FC236}">
                <a16:creationId xmlns:a16="http://schemas.microsoft.com/office/drawing/2014/main" id="{05717787-19DD-E1FE-DA9D-495CC5074E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312712" y="2232"/>
            <a:ext cx="5904201" cy="68557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FA757A-FD54-9CDE-8FD4-468737D5B54F}"/>
              </a:ext>
            </a:extLst>
          </p:cNvPr>
          <p:cNvSpPr txBox="1"/>
          <p:nvPr/>
        </p:nvSpPr>
        <p:spPr>
          <a:xfrm>
            <a:off x="623391" y="1773283"/>
            <a:ext cx="6101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2400" b="1" dirty="0">
                <a:solidFill>
                  <a:srgbClr val="F1E5CD"/>
                </a:solidFill>
                <a:latin typeface="Avenir Next LT Pro" panose="020B0504020202020204" pitchFamily="34" charset="0"/>
              </a:rPr>
              <a:t>Week Two</a:t>
            </a:r>
            <a:endParaRPr kumimoji="0" lang="en-AU" sz="2400" b="1" u="none" strike="noStrike" kern="1200" cap="none" spc="0" normalizeH="0" baseline="0" noProof="0" dirty="0">
              <a:ln>
                <a:noFill/>
              </a:ln>
              <a:solidFill>
                <a:srgbClr val="F1E5CD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08AF77-39C2-69EC-F2EC-A8E2ED2F9A90}"/>
              </a:ext>
            </a:extLst>
          </p:cNvPr>
          <p:cNvSpPr txBox="1"/>
          <p:nvPr/>
        </p:nvSpPr>
        <p:spPr>
          <a:xfrm>
            <a:off x="587523" y="2636912"/>
            <a:ext cx="6101217" cy="2782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9600" dirty="0">
                <a:solidFill>
                  <a:srgbClr val="10213D"/>
                </a:solidFill>
                <a:latin typeface="Bigshot One" panose="02000503020000020004" pitchFamily="2" charset="77"/>
              </a:rPr>
              <a:t>What’s Gone Wrong?</a:t>
            </a:r>
            <a:endParaRPr kumimoji="0" lang="en-AU" sz="9600" b="0" i="0" u="none" strike="noStrike" kern="1200" cap="none" spc="0" normalizeH="0" baseline="0" noProof="0" dirty="0">
              <a:ln>
                <a:noFill/>
              </a:ln>
              <a:solidFill>
                <a:srgbClr val="10213D"/>
              </a:solidFill>
              <a:effectLst/>
              <a:uLnTx/>
              <a:uFillTx/>
              <a:latin typeface="Bigshot One" panose="02000503020000020004" pitchFamily="2" charset="77"/>
            </a:endParaRPr>
          </a:p>
        </p:txBody>
      </p:sp>
      <p:pic>
        <p:nvPicPr>
          <p:cNvPr id="10" name="Picture 9" descr="A blue and orange fish pattern&#10;&#10;Description automatically generated">
            <a:extLst>
              <a:ext uri="{FF2B5EF4-FFF2-40B4-BE49-F238E27FC236}">
                <a16:creationId xmlns:a16="http://schemas.microsoft.com/office/drawing/2014/main" id="{C0496D81-7388-7854-A9AA-0168BC1754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622950">
            <a:off x="9581277" y="4065429"/>
            <a:ext cx="3027099" cy="518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968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ith her hand on her chin&#10;&#10;Description automatically generated">
            <a:extLst>
              <a:ext uri="{FF2B5EF4-FFF2-40B4-BE49-F238E27FC236}">
                <a16:creationId xmlns:a16="http://schemas.microsoft.com/office/drawing/2014/main" id="{098F14F0-C6B6-FD32-4110-A64BC358FE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9876" y="0"/>
            <a:ext cx="7872124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C6B7A3-9C14-E4D0-C470-DF42B50082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56728" y="-555434"/>
            <a:ext cx="6096000" cy="74134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E96DB95-0CBB-01E2-2048-72D4D3115C8A}"/>
              </a:ext>
            </a:extLst>
          </p:cNvPr>
          <p:cNvSpPr txBox="1"/>
          <p:nvPr/>
        </p:nvSpPr>
        <p:spPr>
          <a:xfrm>
            <a:off x="705034" y="5364784"/>
            <a:ext cx="1645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>
                <a:solidFill>
                  <a:srgbClr val="F1E5CD"/>
                </a:solidFill>
                <a:latin typeface="AvenirNext LT Pro Bold"/>
              </a:rPr>
              <a:t>It Was Good</a:t>
            </a:r>
            <a:endParaRPr kumimoji="0" lang="en-AU" b="0" i="0" u="none" strike="noStrike" kern="1200" cap="none" spc="0" normalizeH="0" baseline="0" noProof="0" dirty="0">
              <a:ln>
                <a:noFill/>
              </a:ln>
              <a:solidFill>
                <a:srgbClr val="F1E5CD"/>
              </a:solidFill>
              <a:effectLst/>
              <a:uLnTx/>
              <a:uFillTx/>
              <a:latin typeface="AvenirNext LT Pro Bold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C98021-CBDF-138F-2487-63BABC415361}"/>
              </a:ext>
            </a:extLst>
          </p:cNvPr>
          <p:cNvSpPr txBox="1"/>
          <p:nvPr/>
        </p:nvSpPr>
        <p:spPr>
          <a:xfrm>
            <a:off x="651660" y="1433004"/>
            <a:ext cx="417646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200" dirty="0">
                <a:solidFill>
                  <a:srgbClr val="10213D"/>
                </a:solidFill>
                <a:latin typeface="Avenir Next LT Pro" panose="020B0504020202020204" pitchFamily="34" charset="0"/>
              </a:rPr>
              <a:t>Then God said, “Let us </a:t>
            </a:r>
            <a:br>
              <a:rPr lang="en-AU" sz="2200" dirty="0">
                <a:solidFill>
                  <a:srgbClr val="10213D"/>
                </a:solidFill>
                <a:latin typeface="Avenir Next LT Pro" panose="020B0504020202020204" pitchFamily="34" charset="0"/>
              </a:rPr>
            </a:br>
            <a:r>
              <a:rPr lang="en-AU" sz="2200" dirty="0">
                <a:solidFill>
                  <a:srgbClr val="10213D"/>
                </a:solidFill>
                <a:latin typeface="Avenir Next LT Pro" panose="020B0504020202020204" pitchFamily="34" charset="0"/>
              </a:rPr>
              <a:t>make mankind in our image, </a:t>
            </a:r>
            <a:br>
              <a:rPr lang="en-AU" sz="2200" dirty="0">
                <a:solidFill>
                  <a:srgbClr val="10213D"/>
                </a:solidFill>
                <a:latin typeface="Avenir Next LT Pro" panose="020B0504020202020204" pitchFamily="34" charset="0"/>
              </a:rPr>
            </a:br>
            <a:r>
              <a:rPr lang="en-AU" sz="2200" dirty="0">
                <a:solidFill>
                  <a:srgbClr val="10213D"/>
                </a:solidFill>
                <a:latin typeface="Avenir Next LT Pro" panose="020B0504020202020204" pitchFamily="34" charset="0"/>
              </a:rPr>
              <a:t>in our likeness, so that they </a:t>
            </a:r>
            <a:br>
              <a:rPr lang="en-AU" sz="2200" dirty="0">
                <a:solidFill>
                  <a:srgbClr val="10213D"/>
                </a:solidFill>
                <a:latin typeface="Avenir Next LT Pro" panose="020B0504020202020204" pitchFamily="34" charset="0"/>
              </a:rPr>
            </a:br>
            <a:r>
              <a:rPr lang="en-AU" sz="2200" dirty="0">
                <a:solidFill>
                  <a:srgbClr val="10213D"/>
                </a:solidFill>
                <a:latin typeface="Avenir Next LT Pro" panose="020B0504020202020204" pitchFamily="34" charset="0"/>
              </a:rPr>
              <a:t>may rule over the fish in the </a:t>
            </a:r>
            <a:br>
              <a:rPr lang="en-AU" sz="2200" dirty="0">
                <a:solidFill>
                  <a:srgbClr val="10213D"/>
                </a:solidFill>
                <a:latin typeface="Avenir Next LT Pro" panose="020B0504020202020204" pitchFamily="34" charset="0"/>
              </a:rPr>
            </a:br>
            <a:r>
              <a:rPr lang="en-AU" sz="2200" dirty="0">
                <a:solidFill>
                  <a:srgbClr val="10213D"/>
                </a:solidFill>
                <a:latin typeface="Avenir Next LT Pro" panose="020B0504020202020204" pitchFamily="34" charset="0"/>
              </a:rPr>
              <a:t>sea and the birds in the sky, over the livestock and all the wild animals, and over all the creatures that move along the ground.” </a:t>
            </a:r>
          </a:p>
          <a:p>
            <a:r>
              <a:rPr lang="en-AU" sz="22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Avenir"/>
                <a:cs typeface="Avenir"/>
              </a:rPr>
              <a:t>So God created mankind in his own image. In the image of God he created them; male and female he created them.</a:t>
            </a:r>
            <a:endParaRPr lang="en-AU" sz="2200" dirty="0">
              <a:solidFill>
                <a:srgbClr val="10213D"/>
              </a:solidFill>
              <a:latin typeface="Avenir Next LT Pro" panose="020B0504020202020204" pitchFamily="34" charset="0"/>
            </a:endParaRPr>
          </a:p>
          <a:p>
            <a:pPr marL="0" marR="0" lvl="0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endParaRPr kumimoji="0" lang="en-AU" sz="2200" b="1" i="0" u="none" strike="noStrike" kern="1200" cap="none" spc="0" normalizeH="0" baseline="0" noProof="0" dirty="0">
              <a:ln>
                <a:noFill/>
              </a:ln>
              <a:solidFill>
                <a:srgbClr val="0B7544"/>
              </a:solidFill>
              <a:effectLst/>
              <a:uLnTx/>
              <a:uFillTx/>
              <a:latin typeface="AvenirNext LT Pro Bold" panose="020B0504020202020204" pitchFamily="34" charset="0"/>
            </a:endParaRPr>
          </a:p>
          <a:p>
            <a:pPr marL="0" indent="0">
              <a:buNone/>
            </a:pPr>
            <a:r>
              <a:rPr lang="en-AU" sz="2200" dirty="0">
                <a:solidFill>
                  <a:srgbClr val="10213D"/>
                </a:solidFill>
                <a:latin typeface="Bigshot One" panose="02000503020000020004" pitchFamily="2" charset="77"/>
              </a:rPr>
              <a:t>Genesis 1:26-27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A8243C-1DD0-1CF9-E6CD-251864783625}"/>
              </a:ext>
            </a:extLst>
          </p:cNvPr>
          <p:cNvSpPr txBox="1"/>
          <p:nvPr/>
        </p:nvSpPr>
        <p:spPr>
          <a:xfrm>
            <a:off x="651660" y="706843"/>
            <a:ext cx="4608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AU" sz="3200" b="1" dirty="0">
                <a:solidFill>
                  <a:srgbClr val="10213D"/>
                </a:solidFill>
                <a:latin typeface="Bigshot One" panose="02000503020000020004" pitchFamily="2" charset="77"/>
              </a:rPr>
              <a:t>Made in God’s Image</a:t>
            </a:r>
            <a:endParaRPr lang="en-AU" sz="3200" dirty="0">
              <a:solidFill>
                <a:srgbClr val="10213D"/>
              </a:solidFill>
              <a:latin typeface="Bigshot One" panose="02000503020000020004" pitchFamily="2" charset="77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0D8F356-8F21-5EDE-EE8A-A46D5C29E7EA}"/>
              </a:ext>
            </a:extLst>
          </p:cNvPr>
          <p:cNvGrpSpPr/>
          <p:nvPr/>
        </p:nvGrpSpPr>
        <p:grpSpPr>
          <a:xfrm>
            <a:off x="623391" y="199673"/>
            <a:ext cx="10911912" cy="285175"/>
            <a:chOff x="623391" y="199673"/>
            <a:chExt cx="10911912" cy="28517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21F7ADC-BE66-C12C-EC2A-DF116D4F9D4E}"/>
                </a:ext>
              </a:extLst>
            </p:cNvPr>
            <p:cNvSpPr txBox="1"/>
            <p:nvPr/>
          </p:nvSpPr>
          <p:spPr>
            <a:xfrm>
              <a:off x="623391" y="207849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10213D"/>
                  </a:solidFill>
                  <a:latin typeface="AvenirNext LT Pro Regular" panose="020B0504020202020204" pitchFamily="34" charset="77"/>
                </a:rPr>
                <a:t>Taste &amp; See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10213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A2050CC-F7A3-DF2A-FB5A-2F55C290C445}"/>
                </a:ext>
              </a:extLst>
            </p:cNvPr>
            <p:cNvSpPr txBox="1"/>
            <p:nvPr/>
          </p:nvSpPr>
          <p:spPr>
            <a:xfrm>
              <a:off x="9889512" y="199673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10213D"/>
                  </a:solidFill>
                  <a:latin typeface="AvenirNext LT Pro Regular" panose="020B0504020202020204" pitchFamily="34" charset="77"/>
                </a:rPr>
                <a:t>Week 1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10213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2B3B47C-50D1-87CE-41C6-B8641168B2F2}"/>
                </a:ext>
              </a:extLst>
            </p:cNvPr>
            <p:cNvCxnSpPr>
              <a:cxnSpLocks/>
            </p:cNvCxnSpPr>
            <p:nvPr/>
          </p:nvCxnSpPr>
          <p:spPr>
            <a:xfrm>
              <a:off x="705034" y="454929"/>
              <a:ext cx="1072020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021648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rowd of people crossing a street&#10;&#10;Description automatically generated">
            <a:extLst>
              <a:ext uri="{FF2B5EF4-FFF2-40B4-BE49-F238E27FC236}">
                <a16:creationId xmlns:a16="http://schemas.microsoft.com/office/drawing/2014/main" id="{B73BFA2A-CC36-7063-7FCA-37460A6A05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882" y="0"/>
            <a:ext cx="12206882" cy="6878518"/>
          </a:xfrm>
          <a:prstGeom prst="rect">
            <a:avLst/>
          </a:prstGeom>
        </p:spPr>
      </p:pic>
      <p:pic>
        <p:nvPicPr>
          <p:cNvPr id="15" name="Picture 14" descr="A blue rectangle with black background&#10;&#10;Description automatically generated">
            <a:extLst>
              <a:ext uri="{FF2B5EF4-FFF2-40B4-BE49-F238E27FC236}">
                <a16:creationId xmlns:a16="http://schemas.microsoft.com/office/drawing/2014/main" id="{459B4506-A732-33CE-4FCE-378C061101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368542">
            <a:off x="2589325" y="196158"/>
            <a:ext cx="5446316" cy="147067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FA757A-FD54-9CDE-8FD4-468737D5B54F}"/>
              </a:ext>
            </a:extLst>
          </p:cNvPr>
          <p:cNvSpPr txBox="1"/>
          <p:nvPr/>
        </p:nvSpPr>
        <p:spPr>
          <a:xfrm>
            <a:off x="2255078" y="5470120"/>
            <a:ext cx="90254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>
                <a:solidFill>
                  <a:srgbClr val="F1E5CD"/>
                </a:solidFill>
                <a:effectLst/>
                <a:latin typeface="Avenir Next LT Pro" panose="020B05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If bearing the image of God to the creation and to each other is our role, how do you think we’re doing?</a:t>
            </a:r>
            <a:endParaRPr lang="en-AU" sz="2800" dirty="0">
              <a:solidFill>
                <a:srgbClr val="F1E5CD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08AF77-39C2-69EC-F2EC-A8E2ED2F9A90}"/>
              </a:ext>
            </a:extLst>
          </p:cNvPr>
          <p:cNvSpPr txBox="1"/>
          <p:nvPr/>
        </p:nvSpPr>
        <p:spPr>
          <a:xfrm>
            <a:off x="533087" y="5266218"/>
            <a:ext cx="1645791" cy="133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11500" dirty="0">
                <a:solidFill>
                  <a:srgbClr val="F1E5CD"/>
                </a:solidFill>
                <a:latin typeface="Bigshot One" panose="02000503020000020004" pitchFamily="2" charset="77"/>
              </a:rPr>
              <a:t>Q.</a:t>
            </a:r>
            <a:endParaRPr kumimoji="0" lang="en-AU" sz="11500" b="0" i="0" u="none" strike="noStrike" kern="1200" cap="none" spc="0" normalizeH="0" baseline="0" noProof="0" dirty="0">
              <a:ln>
                <a:noFill/>
              </a:ln>
              <a:solidFill>
                <a:srgbClr val="F1E5CD"/>
              </a:solidFill>
              <a:effectLst/>
              <a:uLnTx/>
              <a:uFillTx/>
              <a:latin typeface="Bigshot One" panose="02000503020000020004" pitchFamily="2" charset="77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1C2A38A-8619-F893-2344-A1E8C1CA1F9A}"/>
              </a:ext>
            </a:extLst>
          </p:cNvPr>
          <p:cNvGrpSpPr/>
          <p:nvPr/>
        </p:nvGrpSpPr>
        <p:grpSpPr>
          <a:xfrm>
            <a:off x="609180" y="207848"/>
            <a:ext cx="10911912" cy="285175"/>
            <a:chOff x="623391" y="199673"/>
            <a:chExt cx="10911912" cy="28517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9A5D7FF-278C-208B-94BF-6E3A8193137D}"/>
                </a:ext>
              </a:extLst>
            </p:cNvPr>
            <p:cNvSpPr txBox="1"/>
            <p:nvPr/>
          </p:nvSpPr>
          <p:spPr>
            <a:xfrm>
              <a:off x="623391" y="207849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Taste &amp; See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3D9485A-80B9-DACF-0CD1-80C4BBFE2157}"/>
                </a:ext>
              </a:extLst>
            </p:cNvPr>
            <p:cNvSpPr txBox="1"/>
            <p:nvPr/>
          </p:nvSpPr>
          <p:spPr>
            <a:xfrm>
              <a:off x="9889512" y="199673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Week 1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AC171D8-48AE-68D1-6F1C-FCBF7FF63772}"/>
                </a:ext>
              </a:extLst>
            </p:cNvPr>
            <p:cNvCxnSpPr>
              <a:cxnSpLocks/>
            </p:cNvCxnSpPr>
            <p:nvPr/>
          </p:nvCxnSpPr>
          <p:spPr>
            <a:xfrm>
              <a:off x="705034" y="476672"/>
              <a:ext cx="10720204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137669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356B2FA-94A7-4F63-AE0A-6D70CDB78B90}"/>
              </a:ext>
            </a:extLst>
          </p:cNvPr>
          <p:cNvGrpSpPr/>
          <p:nvPr/>
        </p:nvGrpSpPr>
        <p:grpSpPr>
          <a:xfrm>
            <a:off x="623391" y="199673"/>
            <a:ext cx="10911912" cy="285175"/>
            <a:chOff x="623391" y="199673"/>
            <a:chExt cx="10911912" cy="28517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618BE3A-5898-414D-8375-612359AAB689}"/>
                </a:ext>
              </a:extLst>
            </p:cNvPr>
            <p:cNvSpPr txBox="1"/>
            <p:nvPr/>
          </p:nvSpPr>
          <p:spPr>
            <a:xfrm>
              <a:off x="623391" y="207849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10213D"/>
                  </a:solidFill>
                  <a:latin typeface="AvenirNext LT Pro Regular" panose="020B0504020202020204" pitchFamily="34" charset="77"/>
                </a:rPr>
                <a:t>Taste &amp; See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10213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133ACDD-AE2B-418A-A00D-D75783E116D5}"/>
                </a:ext>
              </a:extLst>
            </p:cNvPr>
            <p:cNvSpPr txBox="1"/>
            <p:nvPr/>
          </p:nvSpPr>
          <p:spPr>
            <a:xfrm>
              <a:off x="9889512" y="199673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10213D"/>
                  </a:solidFill>
                  <a:latin typeface="AvenirNext LT Pro Regular" panose="020B0504020202020204" pitchFamily="34" charset="77"/>
                </a:rPr>
                <a:t>Week 1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10213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CF5D6EC-3C05-495C-BF8B-53C1FDC510C0}"/>
                </a:ext>
              </a:extLst>
            </p:cNvPr>
            <p:cNvCxnSpPr>
              <a:cxnSpLocks/>
            </p:cNvCxnSpPr>
            <p:nvPr/>
          </p:nvCxnSpPr>
          <p:spPr>
            <a:xfrm>
              <a:off x="705034" y="454929"/>
              <a:ext cx="1072020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39CB306-795F-4479-A6D0-5879C0BA54D9}"/>
              </a:ext>
            </a:extLst>
          </p:cNvPr>
          <p:cNvSpPr txBox="1"/>
          <p:nvPr/>
        </p:nvSpPr>
        <p:spPr>
          <a:xfrm>
            <a:off x="10272464" y="6237312"/>
            <a:ext cx="18002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1" dirty="0">
                <a:solidFill>
                  <a:srgbClr val="F1E5CD"/>
                </a:solidFill>
                <a:effectLst/>
                <a:latin typeface="Open Sans" panose="020B0606030504020204" pitchFamily="34" charset="0"/>
              </a:rPr>
              <a:t>www.LumoProject.com</a:t>
            </a:r>
            <a:endParaRPr lang="en-AU" sz="1100" dirty="0">
              <a:solidFill>
                <a:srgbClr val="F1E5CD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ece of paper with a black background&#10;&#10;Description automatically generated">
            <a:extLst>
              <a:ext uri="{FF2B5EF4-FFF2-40B4-BE49-F238E27FC236}">
                <a16:creationId xmlns:a16="http://schemas.microsoft.com/office/drawing/2014/main" id="{FA81D1C2-1275-470C-AA83-890E83EEE7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34849" y="-1365194"/>
            <a:ext cx="6122737" cy="85415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29ADD3-241E-4A1C-9E8C-ED58BC14920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7888" y="628873"/>
            <a:ext cx="5961059" cy="58964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2845A9-10E0-F6F9-1B97-CE4549F8B688}"/>
              </a:ext>
            </a:extLst>
          </p:cNvPr>
          <p:cNvSpPr txBox="1"/>
          <p:nvPr/>
        </p:nvSpPr>
        <p:spPr>
          <a:xfrm>
            <a:off x="623392" y="1268760"/>
            <a:ext cx="34076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3000" dirty="0">
                <a:solidFill>
                  <a:srgbClr val="10213D"/>
                </a:solidFill>
                <a:latin typeface="Bigshot One" panose="02000503020000020004" pitchFamily="2" charset="77"/>
              </a:rPr>
              <a:t>The Challenge of the Christian Faith</a:t>
            </a:r>
            <a:endParaRPr kumimoji="0" lang="en-AU" sz="3000" b="0" i="0" u="none" strike="noStrike" kern="1200" cap="none" spc="0" normalizeH="0" baseline="0" noProof="0" dirty="0">
              <a:ln>
                <a:noFill/>
              </a:ln>
              <a:solidFill>
                <a:srgbClr val="10213D"/>
              </a:solidFill>
              <a:effectLst/>
              <a:uLnTx/>
              <a:uFillTx/>
              <a:latin typeface="Bigshot One" panose="02000503020000020004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62B809-5452-F8BC-BCC3-8F142506FF76}"/>
              </a:ext>
            </a:extLst>
          </p:cNvPr>
          <p:cNvSpPr txBox="1"/>
          <p:nvPr/>
        </p:nvSpPr>
        <p:spPr>
          <a:xfrm>
            <a:off x="623392" y="2607612"/>
            <a:ext cx="39604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rgbClr val="10213D"/>
                </a:solidFill>
                <a:latin typeface="Avenir Next LT Pro" panose="020B0504020202020204" pitchFamily="34" charset="0"/>
              </a:rPr>
              <a:t>Give to Caesar what is Caesars’ and to God </a:t>
            </a:r>
            <a:br>
              <a:rPr lang="en-AU" sz="2400" dirty="0">
                <a:solidFill>
                  <a:srgbClr val="10213D"/>
                </a:solidFill>
                <a:latin typeface="Avenir Next LT Pro" panose="020B0504020202020204" pitchFamily="34" charset="0"/>
              </a:rPr>
            </a:br>
            <a:r>
              <a:rPr lang="en-AU" sz="2400" dirty="0">
                <a:solidFill>
                  <a:srgbClr val="10213D"/>
                </a:solidFill>
                <a:latin typeface="Avenir Next LT Pro" panose="020B0504020202020204" pitchFamily="34" charset="0"/>
              </a:rPr>
              <a:t>what is God’s’.</a:t>
            </a:r>
          </a:p>
          <a:p>
            <a:endParaRPr lang="en-AU" sz="2400" dirty="0">
              <a:solidFill>
                <a:srgbClr val="10213D"/>
              </a:solidFill>
              <a:latin typeface="Avenir Next LT Pro" panose="020B0504020202020204" pitchFamily="34" charset="0"/>
            </a:endParaRPr>
          </a:p>
          <a:p>
            <a:r>
              <a:rPr lang="en-AU" sz="2400" dirty="0">
                <a:solidFill>
                  <a:srgbClr val="10213D"/>
                </a:solidFill>
                <a:latin typeface="Bigshot One" panose="02000503020000020004" pitchFamily="2" charset="0"/>
              </a:rPr>
              <a:t>Jesus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E731AC6-7DD1-885D-0C87-D2DE4C81293C}"/>
              </a:ext>
            </a:extLst>
          </p:cNvPr>
          <p:cNvGrpSpPr/>
          <p:nvPr/>
        </p:nvGrpSpPr>
        <p:grpSpPr>
          <a:xfrm>
            <a:off x="609180" y="207848"/>
            <a:ext cx="10911912" cy="285175"/>
            <a:chOff x="623391" y="199673"/>
            <a:chExt cx="10911912" cy="28517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53E90FF-AE56-EDE1-0621-74109D29980E}"/>
                </a:ext>
              </a:extLst>
            </p:cNvPr>
            <p:cNvSpPr txBox="1"/>
            <p:nvPr/>
          </p:nvSpPr>
          <p:spPr>
            <a:xfrm>
              <a:off x="623391" y="207849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10213D"/>
                  </a:solidFill>
                  <a:latin typeface="AvenirNext LT Pro Regular" panose="020B0504020202020204" pitchFamily="34" charset="77"/>
                </a:rPr>
                <a:t>Taste &amp; See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10213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38914E8-E97D-E4DD-1526-DD8B19F891A6}"/>
                </a:ext>
              </a:extLst>
            </p:cNvPr>
            <p:cNvSpPr txBox="1"/>
            <p:nvPr/>
          </p:nvSpPr>
          <p:spPr>
            <a:xfrm>
              <a:off x="9889512" y="199673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10213D"/>
                  </a:solidFill>
                  <a:latin typeface="AvenirNext LT Pro Regular" panose="020B0504020202020204" pitchFamily="34" charset="77"/>
                </a:rPr>
                <a:t>Week 1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10213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4C54C78-4931-E25A-8F8E-7A099641080F}"/>
                </a:ext>
              </a:extLst>
            </p:cNvPr>
            <p:cNvCxnSpPr>
              <a:cxnSpLocks/>
            </p:cNvCxnSpPr>
            <p:nvPr/>
          </p:nvCxnSpPr>
          <p:spPr>
            <a:xfrm>
              <a:off x="705034" y="476672"/>
              <a:ext cx="10720204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18272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burgers and fries&#10;&#10;Description automatically generated">
            <a:extLst>
              <a:ext uri="{FF2B5EF4-FFF2-40B4-BE49-F238E27FC236}">
                <a16:creationId xmlns:a16="http://schemas.microsoft.com/office/drawing/2014/main" id="{E9EE6172-0532-1F20-E8D2-D85DE44C29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6999" y="0"/>
            <a:ext cx="10287989" cy="6858000"/>
          </a:xfrm>
          <a:prstGeom prst="rect">
            <a:avLst/>
          </a:prstGeom>
        </p:spPr>
      </p:pic>
      <p:pic>
        <p:nvPicPr>
          <p:cNvPr id="7" name="Picture 6" descr="An orange rectangular object with black background&#10;&#10;Description automatically generated">
            <a:extLst>
              <a:ext uri="{FF2B5EF4-FFF2-40B4-BE49-F238E27FC236}">
                <a16:creationId xmlns:a16="http://schemas.microsoft.com/office/drawing/2014/main" id="{05717787-19DD-E1FE-DA9D-495CC5074E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312712" y="2232"/>
            <a:ext cx="5904201" cy="68557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FA757A-FD54-9CDE-8FD4-468737D5B54F}"/>
              </a:ext>
            </a:extLst>
          </p:cNvPr>
          <p:cNvSpPr txBox="1"/>
          <p:nvPr/>
        </p:nvSpPr>
        <p:spPr>
          <a:xfrm>
            <a:off x="623391" y="1773283"/>
            <a:ext cx="6101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Week Two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08AF77-39C2-69EC-F2EC-A8E2ED2F9A90}"/>
              </a:ext>
            </a:extLst>
          </p:cNvPr>
          <p:cNvSpPr txBox="1"/>
          <p:nvPr/>
        </p:nvSpPr>
        <p:spPr>
          <a:xfrm>
            <a:off x="587523" y="2636912"/>
            <a:ext cx="6101217" cy="2782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9600" b="0" i="0" u="none" strike="noStrike" kern="1200" cap="none" spc="0" normalizeH="0" baseline="0" noProof="0" dirty="0">
                <a:ln>
                  <a:noFill/>
                </a:ln>
                <a:solidFill>
                  <a:srgbClr val="10213D"/>
                </a:solidFill>
                <a:effectLst/>
                <a:uLnTx/>
                <a:uFillTx/>
                <a:latin typeface="Bigshot One" panose="02000503020000020004" pitchFamily="2" charset="77"/>
                <a:ea typeface="+mn-ea"/>
                <a:cs typeface="+mn-cs"/>
              </a:rPr>
              <a:t>What’s Gone Wrong?</a:t>
            </a:r>
          </a:p>
        </p:txBody>
      </p:sp>
      <p:pic>
        <p:nvPicPr>
          <p:cNvPr id="10" name="Picture 9" descr="A blue and orange fish pattern&#10;&#10;Description automatically generated">
            <a:extLst>
              <a:ext uri="{FF2B5EF4-FFF2-40B4-BE49-F238E27FC236}">
                <a16:creationId xmlns:a16="http://schemas.microsoft.com/office/drawing/2014/main" id="{C0496D81-7388-7854-A9AA-0168BC1754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622950">
            <a:off x="9581277" y="4065429"/>
            <a:ext cx="3027099" cy="518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18128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245088-D456-753F-4096-CC5C1F6DF6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213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3213C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C2A038-B031-1EAD-F9F7-8FB1352552D5}"/>
              </a:ext>
            </a:extLst>
          </p:cNvPr>
          <p:cNvSpPr txBox="1"/>
          <p:nvPr/>
        </p:nvSpPr>
        <p:spPr>
          <a:xfrm>
            <a:off x="1544582" y="1997839"/>
            <a:ext cx="904110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dirty="0">
                <a:solidFill>
                  <a:srgbClr val="F1E5CD"/>
                </a:solidFill>
                <a:effectLst/>
                <a:latin typeface="Bigshot One" panose="02000503020000020004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Here dies another day</a:t>
            </a:r>
            <a:endParaRPr lang="en-AU" sz="3600" dirty="0">
              <a:solidFill>
                <a:srgbClr val="F1E5CD"/>
              </a:solidFill>
              <a:effectLst/>
              <a:latin typeface="Bigshot One" panose="02000503020000020004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AU" sz="3600" dirty="0">
                <a:solidFill>
                  <a:srgbClr val="F1E5CD"/>
                </a:solidFill>
                <a:effectLst/>
                <a:latin typeface="Bigshot One" panose="02000503020000020004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During which I have had eyes, ears, hands </a:t>
            </a:r>
            <a:endParaRPr lang="en-AU" sz="3600" dirty="0">
              <a:solidFill>
                <a:srgbClr val="F1E5CD"/>
              </a:solidFill>
              <a:latin typeface="Bigshot One" panose="02000503020000020004" pitchFamily="2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AU" sz="3600" dirty="0">
                <a:solidFill>
                  <a:srgbClr val="F1E5CD"/>
                </a:solidFill>
                <a:effectLst/>
                <a:latin typeface="Bigshot One" panose="02000503020000020004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And the great world round me;</a:t>
            </a:r>
            <a:endParaRPr lang="en-AU" sz="3600" dirty="0">
              <a:solidFill>
                <a:srgbClr val="F1E5CD"/>
              </a:solidFill>
              <a:effectLst/>
              <a:latin typeface="Bigshot One" panose="02000503020000020004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AU" sz="3600" dirty="0">
                <a:solidFill>
                  <a:srgbClr val="F1E5CD"/>
                </a:solidFill>
                <a:effectLst/>
                <a:latin typeface="Bigshot One" panose="02000503020000020004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And with tomorrow begins another. </a:t>
            </a:r>
            <a:endParaRPr lang="en-AU" sz="3600" dirty="0">
              <a:solidFill>
                <a:srgbClr val="F1E5CD"/>
              </a:solidFill>
              <a:effectLst/>
              <a:latin typeface="Bigshot One" panose="02000503020000020004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AU" sz="3600" dirty="0">
                <a:solidFill>
                  <a:srgbClr val="F1E5CD"/>
                </a:solidFill>
                <a:effectLst/>
                <a:latin typeface="Bigshot One" panose="02000503020000020004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Why am I allowed two?</a:t>
            </a:r>
            <a:endParaRPr lang="en-AU" sz="3600" dirty="0">
              <a:solidFill>
                <a:srgbClr val="F1E5CD"/>
              </a:solidFill>
              <a:effectLst/>
              <a:latin typeface="Bigshot One" panose="02000503020000020004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694D35-749D-29E4-552A-8C5C65FA1847}"/>
              </a:ext>
            </a:extLst>
          </p:cNvPr>
          <p:cNvSpPr txBox="1"/>
          <p:nvPr/>
        </p:nvSpPr>
        <p:spPr>
          <a:xfrm>
            <a:off x="722902" y="5517232"/>
            <a:ext cx="10720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dirty="0">
                <a:solidFill>
                  <a:srgbClr val="F1E5CD"/>
                </a:solidFill>
                <a:latin typeface="Avenir Next LT Pro" panose="020B0504020202020204" pitchFamily="34" charset="0"/>
              </a:rPr>
              <a:t>G.K. Chesterton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F068ABE-FADC-C7F5-9956-5CBC4420E40D}"/>
              </a:ext>
            </a:extLst>
          </p:cNvPr>
          <p:cNvGrpSpPr/>
          <p:nvPr/>
        </p:nvGrpSpPr>
        <p:grpSpPr>
          <a:xfrm>
            <a:off x="609180" y="207848"/>
            <a:ext cx="10911912" cy="285175"/>
            <a:chOff x="623391" y="199673"/>
            <a:chExt cx="10911912" cy="28517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46ACEBE-3871-C3A6-6DB5-298988C6CF6A}"/>
                </a:ext>
              </a:extLst>
            </p:cNvPr>
            <p:cNvSpPr txBox="1"/>
            <p:nvPr/>
          </p:nvSpPr>
          <p:spPr>
            <a:xfrm>
              <a:off x="623391" y="207849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Taste &amp; See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93A279C-393E-E268-E831-8FDCB26B9B89}"/>
                </a:ext>
              </a:extLst>
            </p:cNvPr>
            <p:cNvSpPr txBox="1"/>
            <p:nvPr/>
          </p:nvSpPr>
          <p:spPr>
            <a:xfrm>
              <a:off x="9889512" y="199673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Week 1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B29D3C9-A3DF-9F88-E1F6-EB6E786425DB}"/>
                </a:ext>
              </a:extLst>
            </p:cNvPr>
            <p:cNvCxnSpPr>
              <a:cxnSpLocks/>
            </p:cNvCxnSpPr>
            <p:nvPr/>
          </p:nvCxnSpPr>
          <p:spPr>
            <a:xfrm>
              <a:off x="705034" y="476672"/>
              <a:ext cx="10720204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903872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E875411B-408F-479A-8350-A1B519243FB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824" y="0"/>
            <a:ext cx="10287000" cy="6858000"/>
          </a:xfrm>
          <a:prstGeom prst="rect">
            <a:avLst/>
          </a:prstGeom>
        </p:spPr>
      </p:pic>
      <p:pic>
        <p:nvPicPr>
          <p:cNvPr id="8" name="Picture 7" descr="A white rectangular object with black edges&#10;&#10;Description automatically generated">
            <a:extLst>
              <a:ext uri="{FF2B5EF4-FFF2-40B4-BE49-F238E27FC236}">
                <a16:creationId xmlns:a16="http://schemas.microsoft.com/office/drawing/2014/main" id="{BEC6B7A3-9C14-E4D0-C470-DF42B50082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60412" y="0"/>
            <a:ext cx="6456040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E96DB95-0CBB-01E2-2048-72D4D3115C8A}"/>
              </a:ext>
            </a:extLst>
          </p:cNvPr>
          <p:cNvSpPr txBox="1"/>
          <p:nvPr/>
        </p:nvSpPr>
        <p:spPr>
          <a:xfrm>
            <a:off x="705034" y="5364784"/>
            <a:ext cx="1645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dirty="0">
                <a:solidFill>
                  <a:srgbClr val="F1E5CD"/>
                </a:solidFill>
                <a:latin typeface="AvenirNext LT Pro Bold"/>
              </a:rPr>
              <a:t>It Was Good</a:t>
            </a:r>
            <a:endParaRPr kumimoji="0" lang="en-AU" b="0" i="0" u="none" strike="noStrike" kern="1200" cap="none" spc="0" normalizeH="0" baseline="0" noProof="0" dirty="0">
              <a:ln>
                <a:noFill/>
              </a:ln>
              <a:solidFill>
                <a:srgbClr val="F1E5CD"/>
              </a:solidFill>
              <a:effectLst/>
              <a:uLnTx/>
              <a:uFillTx/>
              <a:latin typeface="AvenirNext LT Pro Bold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C98021-CBDF-138F-2487-63BABC415361}"/>
              </a:ext>
            </a:extLst>
          </p:cNvPr>
          <p:cNvSpPr txBox="1"/>
          <p:nvPr/>
        </p:nvSpPr>
        <p:spPr>
          <a:xfrm>
            <a:off x="623391" y="933683"/>
            <a:ext cx="4464497" cy="3812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AU" sz="2800" dirty="0">
                <a:solidFill>
                  <a:srgbClr val="10213D"/>
                </a:solidFill>
                <a:latin typeface="Bigshot One" panose="02000503020000020004" pitchFamily="2" charset="77"/>
              </a:rPr>
              <a:t>This week take some time to consider…</a:t>
            </a:r>
          </a:p>
          <a:p>
            <a:pPr marL="0" indent="0">
              <a:buNone/>
            </a:pPr>
            <a:endParaRPr lang="en-AU" sz="2000" dirty="0">
              <a:solidFill>
                <a:srgbClr val="10213D"/>
              </a:solidFill>
              <a:latin typeface="Avenir Next LT Pro" panose="020B05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●"/>
            </a:pPr>
            <a:r>
              <a:rPr lang="en-AU" sz="2400" dirty="0">
                <a:solidFill>
                  <a:srgbClr val="10213D"/>
                </a:solidFill>
                <a:effectLst/>
                <a:latin typeface="Avenir Next LT Pro" panose="020B0504020202020204" pitchFamily="34" charset="0"/>
                <a:ea typeface="Avenir"/>
                <a:cs typeface="Avenir"/>
              </a:rPr>
              <a:t>The wonder and beauty </a:t>
            </a:r>
            <a:br>
              <a:rPr lang="en-AU" sz="2400" dirty="0">
                <a:solidFill>
                  <a:srgbClr val="10213D"/>
                </a:solidFill>
                <a:effectLst/>
                <a:latin typeface="Avenir Next LT Pro" panose="020B0504020202020204" pitchFamily="34" charset="0"/>
                <a:ea typeface="Avenir"/>
                <a:cs typeface="Avenir"/>
              </a:rPr>
            </a:br>
            <a:r>
              <a:rPr lang="en-AU" sz="2400" dirty="0">
                <a:solidFill>
                  <a:srgbClr val="10213D"/>
                </a:solidFill>
                <a:effectLst/>
                <a:latin typeface="Avenir Next LT Pro" panose="020B0504020202020204" pitchFamily="34" charset="0"/>
                <a:ea typeface="Avenir"/>
                <a:cs typeface="Avenir"/>
              </a:rPr>
              <a:t>of Creation all around us. </a:t>
            </a:r>
            <a:br>
              <a:rPr lang="en-AU" sz="2400" dirty="0">
                <a:solidFill>
                  <a:srgbClr val="10213D"/>
                </a:solidFill>
                <a:effectLst/>
                <a:latin typeface="Avenir Next LT Pro" panose="020B0504020202020204" pitchFamily="34" charset="0"/>
                <a:ea typeface="Avenir"/>
                <a:cs typeface="Avenir"/>
              </a:rPr>
            </a:br>
            <a:endParaRPr lang="en-AU" sz="2400" dirty="0">
              <a:solidFill>
                <a:srgbClr val="10213D"/>
              </a:solidFill>
              <a:effectLst/>
              <a:latin typeface="Noto Sans Symbols"/>
              <a:ea typeface="Noto Sans Symbols"/>
              <a:cs typeface="Noto Sans Symbols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●"/>
            </a:pPr>
            <a:r>
              <a:rPr lang="en-AU" sz="2400" dirty="0">
                <a:solidFill>
                  <a:srgbClr val="10213D"/>
                </a:solidFill>
                <a:latin typeface="Avenir Next LT Pro" panose="020B0504020202020204" pitchFamily="34" charset="0"/>
                <a:ea typeface="Avenir"/>
                <a:cs typeface="Avenir"/>
              </a:rPr>
              <a:t>W</a:t>
            </a:r>
            <a:r>
              <a:rPr lang="en-AU" sz="2400" dirty="0">
                <a:solidFill>
                  <a:srgbClr val="10213D"/>
                </a:solidFill>
                <a:effectLst/>
                <a:latin typeface="Avenir Next LT Pro" panose="020B0504020202020204" pitchFamily="34" charset="0"/>
                <a:ea typeface="Avenir"/>
                <a:cs typeface="Avenir"/>
              </a:rPr>
              <a:t>hat does it mean to be made in the image of God? </a:t>
            </a:r>
            <a:endParaRPr lang="en-AU" sz="2400" dirty="0">
              <a:solidFill>
                <a:srgbClr val="10213D"/>
              </a:solidFill>
              <a:effectLst/>
              <a:latin typeface="Noto Sans Symbols"/>
              <a:ea typeface="Noto Sans Symbols"/>
              <a:cs typeface="Noto Sans Symbols"/>
            </a:endParaRPr>
          </a:p>
          <a:p>
            <a:pPr marL="0" marR="0" lvl="0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endParaRPr kumimoji="0" lang="en-AU" sz="2400" b="1" u="none" strike="noStrike" kern="1200" cap="none" spc="0" normalizeH="0" baseline="0" noProof="0" dirty="0">
              <a:ln>
                <a:noFill/>
              </a:ln>
              <a:solidFill>
                <a:srgbClr val="10213D"/>
              </a:solidFill>
              <a:effectLst/>
              <a:uLnTx/>
              <a:uFillTx/>
              <a:latin typeface="AvenirNext LT Pro Bold" panose="020B05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93BF79E-A5EA-7EBE-2329-9B2FF0B4F233}"/>
              </a:ext>
            </a:extLst>
          </p:cNvPr>
          <p:cNvGrpSpPr/>
          <p:nvPr/>
        </p:nvGrpSpPr>
        <p:grpSpPr>
          <a:xfrm>
            <a:off x="623391" y="199673"/>
            <a:ext cx="10911912" cy="285175"/>
            <a:chOff x="623391" y="199673"/>
            <a:chExt cx="10911912" cy="28517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12F5FE6-E712-A679-1AFE-8639837345BB}"/>
                </a:ext>
              </a:extLst>
            </p:cNvPr>
            <p:cNvSpPr txBox="1"/>
            <p:nvPr/>
          </p:nvSpPr>
          <p:spPr>
            <a:xfrm>
              <a:off x="623391" y="207849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10213D"/>
                  </a:solidFill>
                  <a:latin typeface="AvenirNext LT Pro Regular" panose="020B0504020202020204" pitchFamily="34" charset="77"/>
                </a:rPr>
                <a:t>Taste &amp; See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10213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40FAC49-705B-6DC3-08F6-9C364C3AE6DD}"/>
                </a:ext>
              </a:extLst>
            </p:cNvPr>
            <p:cNvSpPr txBox="1"/>
            <p:nvPr/>
          </p:nvSpPr>
          <p:spPr>
            <a:xfrm>
              <a:off x="9889512" y="199673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10213D"/>
                  </a:solidFill>
                  <a:latin typeface="AvenirNext LT Pro Regular" panose="020B0504020202020204" pitchFamily="34" charset="77"/>
                </a:rPr>
                <a:t>Week 1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10213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A6F6D09-78EB-0ABA-9A89-E08839F9335B}"/>
                </a:ext>
              </a:extLst>
            </p:cNvPr>
            <p:cNvCxnSpPr>
              <a:cxnSpLocks/>
            </p:cNvCxnSpPr>
            <p:nvPr/>
          </p:nvCxnSpPr>
          <p:spPr>
            <a:xfrm>
              <a:off x="705034" y="454929"/>
              <a:ext cx="1072020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4708124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DAECA5-E645-4AD8-BFBF-BB1CF6B3C0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824" y="0"/>
            <a:ext cx="10287000" cy="6858000"/>
          </a:xfrm>
          <a:prstGeom prst="rect">
            <a:avLst/>
          </a:prstGeom>
        </p:spPr>
      </p:pic>
      <p:pic>
        <p:nvPicPr>
          <p:cNvPr id="9" name="Picture 8" descr="A white rectangular object with black edges&#10;&#10;Description automatically generated">
            <a:extLst>
              <a:ext uri="{FF2B5EF4-FFF2-40B4-BE49-F238E27FC236}">
                <a16:creationId xmlns:a16="http://schemas.microsoft.com/office/drawing/2014/main" id="{55A6A182-D70F-3E2F-49A1-45EBE1409C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122737" cy="6858000"/>
          </a:xfrm>
          <a:prstGeom prst="rect">
            <a:avLst/>
          </a:prstGeom>
        </p:spPr>
      </p:pic>
      <p:pic>
        <p:nvPicPr>
          <p:cNvPr id="5" name="Picture 4" descr="A piece of paper with a black background&#10;&#10;Description automatically generated">
            <a:extLst>
              <a:ext uri="{FF2B5EF4-FFF2-40B4-BE49-F238E27FC236}">
                <a16:creationId xmlns:a16="http://schemas.microsoft.com/office/drawing/2014/main" id="{2419F965-AB24-D66E-AAA2-6977E4088F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2722" y="-1395536"/>
            <a:ext cx="6122737" cy="8541568"/>
          </a:xfrm>
          <a:prstGeom prst="rect">
            <a:avLst/>
          </a:prstGeom>
        </p:spPr>
      </p:pic>
      <p:pic>
        <p:nvPicPr>
          <p:cNvPr id="14" name="Picture 13" descr="A pattern of bananas on a pink background&#10;&#10;Description automatically generated">
            <a:extLst>
              <a:ext uri="{FF2B5EF4-FFF2-40B4-BE49-F238E27FC236}">
                <a16:creationId xmlns:a16="http://schemas.microsoft.com/office/drawing/2014/main" id="{FE7818B9-A7E6-676A-3B93-AB3B6A9ADC6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757587">
            <a:off x="-191911" y="-6617287"/>
            <a:ext cx="6324191" cy="92493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15B41D-D454-89A7-6B88-D728ED0A3142}"/>
              </a:ext>
            </a:extLst>
          </p:cNvPr>
          <p:cNvSpPr txBox="1"/>
          <p:nvPr/>
        </p:nvSpPr>
        <p:spPr>
          <a:xfrm>
            <a:off x="636458" y="4470125"/>
            <a:ext cx="43794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10213D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“Taste and see that the Lord is good; blessed is the one who takes refuge in him.”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213D"/>
                </a:solidFill>
                <a:effectLst/>
                <a:uLnTx/>
                <a:uFillTx/>
                <a:latin typeface="Bigshot One" panose="02000503020000020004" pitchFamily="2" charset="0"/>
                <a:ea typeface="+mn-ea"/>
                <a:cs typeface="+mn-cs"/>
              </a:rPr>
              <a:t>Psalm 34:8</a:t>
            </a:r>
          </a:p>
        </p:txBody>
      </p:sp>
      <p:pic>
        <p:nvPicPr>
          <p:cNvPr id="6" name="Picture 5" descr="A logo with green leaves&#10;&#10;Description automatically generated">
            <a:extLst>
              <a:ext uri="{FF2B5EF4-FFF2-40B4-BE49-F238E27FC236}">
                <a16:creationId xmlns:a16="http://schemas.microsoft.com/office/drawing/2014/main" id="{CB23BEE3-3D78-1B56-B669-6470A2D2753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458" y="1554035"/>
            <a:ext cx="3420159" cy="264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39057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1B84A-32E4-4693-A603-FF789F90EC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EXTRAS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8406FE-A650-4A12-B069-F57D35B77E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63796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table with food&#10;&#10;Description automatically generated">
            <a:extLst>
              <a:ext uri="{FF2B5EF4-FFF2-40B4-BE49-F238E27FC236}">
                <a16:creationId xmlns:a16="http://schemas.microsoft.com/office/drawing/2014/main" id="{ADB2CD8C-0713-D38F-3466-58540D9F69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3752" y="-1"/>
            <a:ext cx="8328249" cy="6858001"/>
          </a:xfrm>
          <a:prstGeom prst="rect">
            <a:avLst/>
          </a:prstGeom>
        </p:spPr>
      </p:pic>
      <p:pic>
        <p:nvPicPr>
          <p:cNvPr id="9" name="Picture 8" descr="A white rectangular object with black edges&#10;&#10;Description automatically generated">
            <a:extLst>
              <a:ext uri="{FF2B5EF4-FFF2-40B4-BE49-F238E27FC236}">
                <a16:creationId xmlns:a16="http://schemas.microsoft.com/office/drawing/2014/main" id="{55A6A182-D70F-3E2F-49A1-45EBE1409C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122737" cy="6858000"/>
          </a:xfrm>
          <a:prstGeom prst="rect">
            <a:avLst/>
          </a:prstGeom>
        </p:spPr>
      </p:pic>
      <p:pic>
        <p:nvPicPr>
          <p:cNvPr id="5" name="Picture 4" descr="A piece of paper with a black background&#10;&#10;Description automatically generated">
            <a:extLst>
              <a:ext uri="{FF2B5EF4-FFF2-40B4-BE49-F238E27FC236}">
                <a16:creationId xmlns:a16="http://schemas.microsoft.com/office/drawing/2014/main" id="{2419F965-AB24-D66E-AAA2-6977E4088F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2722" y="-1395536"/>
            <a:ext cx="6122737" cy="8541568"/>
          </a:xfrm>
          <a:prstGeom prst="rect">
            <a:avLst/>
          </a:prstGeom>
        </p:spPr>
      </p:pic>
      <p:pic>
        <p:nvPicPr>
          <p:cNvPr id="14" name="Picture 13" descr="A pattern of bananas on a pink background&#10;&#10;Description automatically generated">
            <a:extLst>
              <a:ext uri="{FF2B5EF4-FFF2-40B4-BE49-F238E27FC236}">
                <a16:creationId xmlns:a16="http://schemas.microsoft.com/office/drawing/2014/main" id="{FE7818B9-A7E6-676A-3B93-AB3B6A9ADC6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757587">
            <a:off x="-191911" y="-6617287"/>
            <a:ext cx="6324191" cy="92493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15B41D-D454-89A7-6B88-D728ED0A3142}"/>
              </a:ext>
            </a:extLst>
          </p:cNvPr>
          <p:cNvSpPr txBox="1"/>
          <p:nvPr/>
        </p:nvSpPr>
        <p:spPr>
          <a:xfrm>
            <a:off x="636458" y="5072801"/>
            <a:ext cx="4667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213D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Exploring the heart of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213D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213D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the Christian message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213D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0213D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of hope over four meals.</a:t>
            </a:r>
          </a:p>
        </p:txBody>
      </p:sp>
      <p:pic>
        <p:nvPicPr>
          <p:cNvPr id="6" name="Picture 5" descr="A logo with green leaves&#10;&#10;Description automatically generated">
            <a:extLst>
              <a:ext uri="{FF2B5EF4-FFF2-40B4-BE49-F238E27FC236}">
                <a16:creationId xmlns:a16="http://schemas.microsoft.com/office/drawing/2014/main" id="{CB23BEE3-3D78-1B56-B669-6470A2D2753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191" y="2132855"/>
            <a:ext cx="3420159" cy="264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400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D602044-CC37-193A-3305-5E19AB8BED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6747" y="0"/>
            <a:ext cx="7715253" cy="6858000"/>
          </a:xfrm>
          <a:prstGeom prst="rect">
            <a:avLst/>
          </a:prstGeom>
        </p:spPr>
      </p:pic>
      <p:pic>
        <p:nvPicPr>
          <p:cNvPr id="5" name="Picture 4" descr="A purple rectangular object with black background&#10;&#10;Description automatically generated">
            <a:extLst>
              <a:ext uri="{FF2B5EF4-FFF2-40B4-BE49-F238E27FC236}">
                <a16:creationId xmlns:a16="http://schemas.microsoft.com/office/drawing/2014/main" id="{8EF7AD82-DD68-82EE-E4C1-137CA117BD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53926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FA757A-FD54-9CDE-8FD4-468737D5B54F}"/>
              </a:ext>
            </a:extLst>
          </p:cNvPr>
          <p:cNvSpPr txBox="1"/>
          <p:nvPr/>
        </p:nvSpPr>
        <p:spPr>
          <a:xfrm>
            <a:off x="626908" y="1887215"/>
            <a:ext cx="6101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2400" b="1" dirty="0">
                <a:solidFill>
                  <a:srgbClr val="FF8500"/>
                </a:solidFill>
                <a:latin typeface="Avenir Next LT Pro" panose="020B0504020202020204" pitchFamily="34" charset="0"/>
              </a:rPr>
              <a:t>Week Three</a:t>
            </a:r>
            <a:endParaRPr kumimoji="0" lang="en-AU" sz="2400" b="1" u="none" strike="noStrike" kern="1200" cap="none" spc="0" normalizeH="0" baseline="0" noProof="0" dirty="0">
              <a:ln>
                <a:noFill/>
              </a:ln>
              <a:solidFill>
                <a:srgbClr val="FF8500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08AF77-39C2-69EC-F2EC-A8E2ED2F9A90}"/>
              </a:ext>
            </a:extLst>
          </p:cNvPr>
          <p:cNvSpPr txBox="1"/>
          <p:nvPr/>
        </p:nvSpPr>
        <p:spPr>
          <a:xfrm>
            <a:off x="591040" y="2645743"/>
            <a:ext cx="6101217" cy="2884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9600" dirty="0">
                <a:solidFill>
                  <a:srgbClr val="F1E5CD"/>
                </a:solidFill>
                <a:latin typeface="Bigshot One" panose="02000503020000020004" pitchFamily="2" charset="77"/>
              </a:rPr>
              <a:t>The </a:t>
            </a:r>
          </a:p>
          <a:p>
            <a:pPr marL="0" marR="0" lvl="0" indent="0" algn="l" defTabSz="914377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9600" dirty="0">
                <a:solidFill>
                  <a:srgbClr val="F1E5CD"/>
                </a:solidFill>
                <a:latin typeface="Bigshot One" panose="02000503020000020004" pitchFamily="2" charset="77"/>
              </a:rPr>
              <a:t>Great</a:t>
            </a:r>
          </a:p>
          <a:p>
            <a:pPr marL="0" marR="0" lvl="0" indent="0" algn="l" defTabSz="914377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9600" b="0" i="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Bigshot One" panose="02000503020000020004" pitchFamily="2" charset="77"/>
              </a:rPr>
              <a:t>Rescue</a:t>
            </a:r>
          </a:p>
        </p:txBody>
      </p:sp>
      <p:pic>
        <p:nvPicPr>
          <p:cNvPr id="8" name="Picture 7" descr="A purple and blue pattern on a purple surface&#10;&#10;Description automatically generated">
            <a:extLst>
              <a:ext uri="{FF2B5EF4-FFF2-40B4-BE49-F238E27FC236}">
                <a16:creationId xmlns:a16="http://schemas.microsoft.com/office/drawing/2014/main" id="{F6506278-D075-4FC5-B615-FAB79C097D3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869399">
            <a:off x="8824453" y="4251900"/>
            <a:ext cx="4689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39061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907E39-A8DC-46D3-B202-143E60AC7DF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6079066" cy="34194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8F7664-FB45-4AAC-931C-2DC5FE7CAF9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2134" y="0"/>
            <a:ext cx="6129865" cy="34480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C0602C-D32F-4169-9AB1-7D86C47D7BF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19472"/>
            <a:ext cx="6112936" cy="34385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0518E37-9BF9-4923-A0B0-B5518708CC9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2134" y="3409950"/>
            <a:ext cx="6129866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26389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97B3F49-92E6-4FE5-A764-B45E55C773F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3712" y="-25299"/>
            <a:ext cx="10287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DE0516-EF2D-405D-8F85-BAFE67073C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1281" y="-25295"/>
            <a:ext cx="5634815" cy="685799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08C0586-D158-3720-4B07-C8476FB9864B}"/>
              </a:ext>
            </a:extLst>
          </p:cNvPr>
          <p:cNvGrpSpPr/>
          <p:nvPr/>
        </p:nvGrpSpPr>
        <p:grpSpPr>
          <a:xfrm>
            <a:off x="623391" y="199673"/>
            <a:ext cx="10911912" cy="285175"/>
            <a:chOff x="623391" y="199673"/>
            <a:chExt cx="10911912" cy="28517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1BC8F87-0F9A-08C0-9929-751F6DBC5E8E}"/>
                </a:ext>
              </a:extLst>
            </p:cNvPr>
            <p:cNvSpPr txBox="1"/>
            <p:nvPr/>
          </p:nvSpPr>
          <p:spPr>
            <a:xfrm>
              <a:off x="623391" y="207849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A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1E5CD"/>
                  </a:solidFill>
                  <a:effectLst/>
                  <a:uLnTx/>
                  <a:uFillTx/>
                  <a:latin typeface="AvenirNext LT Pro Regular" panose="020B0504020202020204" pitchFamily="34" charset="77"/>
                  <a:ea typeface="+mn-ea"/>
                  <a:cs typeface="+mn-cs"/>
                </a:rPr>
                <a:t>Taste &amp; See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2D9DD37-4228-613F-8745-4A46A540E9D2}"/>
                </a:ext>
              </a:extLst>
            </p:cNvPr>
            <p:cNvSpPr txBox="1"/>
            <p:nvPr/>
          </p:nvSpPr>
          <p:spPr>
            <a:xfrm>
              <a:off x="9889512" y="199673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A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1E5CD"/>
                  </a:solidFill>
                  <a:effectLst/>
                  <a:uLnTx/>
                  <a:uFillTx/>
                  <a:latin typeface="AvenirNext LT Pro Regular" panose="020B0504020202020204" pitchFamily="34" charset="77"/>
                  <a:ea typeface="+mn-ea"/>
                  <a:cs typeface="+mn-cs"/>
                </a:rPr>
                <a:t>Week 1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F6359B4-C017-124E-3D32-FC9FA026640C}"/>
                </a:ext>
              </a:extLst>
            </p:cNvPr>
            <p:cNvCxnSpPr>
              <a:cxnSpLocks/>
            </p:cNvCxnSpPr>
            <p:nvPr/>
          </p:nvCxnSpPr>
          <p:spPr>
            <a:xfrm>
              <a:off x="705034" y="476672"/>
              <a:ext cx="10720204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43EBBB6-B9CC-43CE-BAAC-BB6330495545}"/>
              </a:ext>
            </a:extLst>
          </p:cNvPr>
          <p:cNvSpPr txBox="1"/>
          <p:nvPr/>
        </p:nvSpPr>
        <p:spPr>
          <a:xfrm>
            <a:off x="623391" y="1268760"/>
            <a:ext cx="4608513" cy="3812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AU" sz="2800" dirty="0">
                <a:solidFill>
                  <a:srgbClr val="F1E5CD"/>
                </a:solidFill>
                <a:latin typeface="Bigshot One" panose="02000503020000020004" pitchFamily="2" charset="77"/>
              </a:rPr>
              <a:t>This week take some </a:t>
            </a:r>
            <a:br>
              <a:rPr lang="en-AU" sz="2800" dirty="0">
                <a:solidFill>
                  <a:srgbClr val="F1E5CD"/>
                </a:solidFill>
                <a:latin typeface="Bigshot One" panose="02000503020000020004" pitchFamily="2" charset="77"/>
              </a:rPr>
            </a:br>
            <a:r>
              <a:rPr lang="en-AU" sz="2800" dirty="0">
                <a:solidFill>
                  <a:srgbClr val="F1E5CD"/>
                </a:solidFill>
                <a:latin typeface="Bigshot One" panose="02000503020000020004" pitchFamily="2" charset="77"/>
              </a:rPr>
              <a:t>time to consider…</a:t>
            </a:r>
          </a:p>
          <a:p>
            <a:pPr marL="0" indent="0">
              <a:buNone/>
            </a:pPr>
            <a:endParaRPr lang="en-AU" sz="2000" dirty="0">
              <a:solidFill>
                <a:srgbClr val="F1E5CD"/>
              </a:solidFill>
              <a:latin typeface="Avenir Next LT Pro" panose="020B05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●"/>
            </a:pPr>
            <a:r>
              <a:rPr lang="en-AU" sz="2400" dirty="0">
                <a:solidFill>
                  <a:srgbClr val="F1E5CD"/>
                </a:solidFill>
                <a:effectLst/>
                <a:latin typeface="Avenir Next LT Pro" panose="020B0504020202020204" pitchFamily="34" charset="0"/>
                <a:ea typeface="Avenir"/>
                <a:cs typeface="Avenir"/>
              </a:rPr>
              <a:t>The wonder and beauty </a:t>
            </a:r>
            <a:br>
              <a:rPr lang="en-AU" sz="2400" dirty="0">
                <a:solidFill>
                  <a:srgbClr val="F1E5CD"/>
                </a:solidFill>
                <a:effectLst/>
                <a:latin typeface="Avenir Next LT Pro" panose="020B0504020202020204" pitchFamily="34" charset="0"/>
                <a:ea typeface="Avenir"/>
                <a:cs typeface="Avenir"/>
              </a:rPr>
            </a:br>
            <a:r>
              <a:rPr lang="en-AU" sz="2400" dirty="0">
                <a:solidFill>
                  <a:srgbClr val="F1E5CD"/>
                </a:solidFill>
                <a:effectLst/>
                <a:latin typeface="Avenir Next LT Pro" panose="020B0504020202020204" pitchFamily="34" charset="0"/>
                <a:ea typeface="Avenir"/>
                <a:cs typeface="Avenir"/>
              </a:rPr>
              <a:t>of Creation all around us. </a:t>
            </a:r>
            <a:br>
              <a:rPr lang="en-AU" sz="2400" dirty="0">
                <a:solidFill>
                  <a:srgbClr val="F1E5CD"/>
                </a:solidFill>
                <a:effectLst/>
                <a:latin typeface="Avenir Next LT Pro" panose="020B0504020202020204" pitchFamily="34" charset="0"/>
                <a:ea typeface="Avenir"/>
                <a:cs typeface="Avenir"/>
              </a:rPr>
            </a:br>
            <a:endParaRPr lang="en-AU" sz="2400" dirty="0">
              <a:solidFill>
                <a:srgbClr val="F1E5CD"/>
              </a:solidFill>
              <a:effectLst/>
              <a:latin typeface="Noto Sans Symbols"/>
              <a:ea typeface="Noto Sans Symbols"/>
              <a:cs typeface="Noto Sans Symbols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●"/>
            </a:pPr>
            <a:r>
              <a:rPr lang="en-AU" sz="2400" dirty="0">
                <a:solidFill>
                  <a:srgbClr val="F1E5CD"/>
                </a:solidFill>
                <a:latin typeface="Avenir Next LT Pro" panose="020B0504020202020204" pitchFamily="34" charset="0"/>
                <a:ea typeface="Avenir"/>
                <a:cs typeface="Avenir"/>
              </a:rPr>
              <a:t>W</a:t>
            </a:r>
            <a:r>
              <a:rPr lang="en-AU" sz="2400" dirty="0">
                <a:solidFill>
                  <a:srgbClr val="F1E5CD"/>
                </a:solidFill>
                <a:effectLst/>
                <a:latin typeface="Avenir Next LT Pro" panose="020B0504020202020204" pitchFamily="34" charset="0"/>
                <a:ea typeface="Avenir"/>
                <a:cs typeface="Avenir"/>
              </a:rPr>
              <a:t>hat does it mean to be made in the image of God? </a:t>
            </a:r>
            <a:endParaRPr lang="en-AU" sz="2400" dirty="0">
              <a:solidFill>
                <a:srgbClr val="F1E5CD"/>
              </a:solidFill>
              <a:effectLst/>
              <a:latin typeface="Noto Sans Symbols"/>
              <a:ea typeface="Noto Sans Symbols"/>
              <a:cs typeface="Noto Sans Symbols"/>
            </a:endParaRPr>
          </a:p>
          <a:p>
            <a:pPr marL="0" marR="0" lvl="0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endParaRPr kumimoji="0" lang="en-AU" sz="2400" b="1" u="none" strike="noStrike" kern="1200" cap="none" spc="0" normalizeH="0" baseline="0" noProof="0" dirty="0">
              <a:ln>
                <a:noFill/>
              </a:ln>
              <a:solidFill>
                <a:srgbClr val="F1E5CD"/>
              </a:solidFill>
              <a:effectLst/>
              <a:uLnTx/>
              <a:uFillTx/>
              <a:latin typeface="AvenirNext LT Pro Bold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86634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97B3F49-92E6-4FE5-A764-B45E55C773F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3712" y="-25296"/>
            <a:ext cx="10287000" cy="6858000"/>
          </a:xfrm>
          <a:prstGeom prst="rect">
            <a:avLst/>
          </a:prstGeom>
        </p:spPr>
      </p:pic>
      <p:pic>
        <p:nvPicPr>
          <p:cNvPr id="14" name="Picture 13" descr="A green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17396163-05DF-4339-AEB8-204B010F57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0832"/>
            <a:ext cx="5429201" cy="686907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08C0586-D158-3720-4B07-C8476FB9864B}"/>
              </a:ext>
            </a:extLst>
          </p:cNvPr>
          <p:cNvGrpSpPr/>
          <p:nvPr/>
        </p:nvGrpSpPr>
        <p:grpSpPr>
          <a:xfrm>
            <a:off x="623391" y="199673"/>
            <a:ext cx="10911912" cy="285175"/>
            <a:chOff x="623391" y="199673"/>
            <a:chExt cx="10911912" cy="28517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1BC8F87-0F9A-08C0-9929-751F6DBC5E8E}"/>
                </a:ext>
              </a:extLst>
            </p:cNvPr>
            <p:cNvSpPr txBox="1"/>
            <p:nvPr/>
          </p:nvSpPr>
          <p:spPr>
            <a:xfrm>
              <a:off x="623391" y="207849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A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1E5CD"/>
                  </a:solidFill>
                  <a:effectLst/>
                  <a:uLnTx/>
                  <a:uFillTx/>
                  <a:latin typeface="AvenirNext LT Pro Regular" panose="020B0504020202020204" pitchFamily="34" charset="77"/>
                  <a:ea typeface="+mn-ea"/>
                  <a:cs typeface="+mn-cs"/>
                </a:rPr>
                <a:t>Taste &amp; See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2D9DD37-4228-613F-8745-4A46A540E9D2}"/>
                </a:ext>
              </a:extLst>
            </p:cNvPr>
            <p:cNvSpPr txBox="1"/>
            <p:nvPr/>
          </p:nvSpPr>
          <p:spPr>
            <a:xfrm>
              <a:off x="9889512" y="199673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A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1E5CD"/>
                  </a:solidFill>
                  <a:effectLst/>
                  <a:uLnTx/>
                  <a:uFillTx/>
                  <a:latin typeface="AvenirNext LT Pro Regular" panose="020B0504020202020204" pitchFamily="34" charset="77"/>
                  <a:ea typeface="+mn-ea"/>
                  <a:cs typeface="+mn-cs"/>
                </a:rPr>
                <a:t>Week 1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F6359B4-C017-124E-3D32-FC9FA026640C}"/>
                </a:ext>
              </a:extLst>
            </p:cNvPr>
            <p:cNvCxnSpPr>
              <a:cxnSpLocks/>
            </p:cNvCxnSpPr>
            <p:nvPr/>
          </p:nvCxnSpPr>
          <p:spPr>
            <a:xfrm>
              <a:off x="705034" y="476672"/>
              <a:ext cx="10720204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43EBBB6-B9CC-43CE-BAAC-BB6330495545}"/>
              </a:ext>
            </a:extLst>
          </p:cNvPr>
          <p:cNvSpPr txBox="1"/>
          <p:nvPr/>
        </p:nvSpPr>
        <p:spPr>
          <a:xfrm>
            <a:off x="623391" y="1268760"/>
            <a:ext cx="4608513" cy="3812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AU" sz="2800" dirty="0">
                <a:solidFill>
                  <a:srgbClr val="F1E5CD"/>
                </a:solidFill>
                <a:latin typeface="Bigshot One" panose="02000503020000020004" pitchFamily="2" charset="77"/>
              </a:rPr>
              <a:t>This week take some </a:t>
            </a:r>
            <a:br>
              <a:rPr lang="en-AU" sz="2800" dirty="0">
                <a:solidFill>
                  <a:srgbClr val="F1E5CD"/>
                </a:solidFill>
                <a:latin typeface="Bigshot One" panose="02000503020000020004" pitchFamily="2" charset="77"/>
              </a:rPr>
            </a:br>
            <a:r>
              <a:rPr lang="en-AU" sz="2800" dirty="0">
                <a:solidFill>
                  <a:srgbClr val="F1E5CD"/>
                </a:solidFill>
                <a:latin typeface="Bigshot One" panose="02000503020000020004" pitchFamily="2" charset="77"/>
              </a:rPr>
              <a:t>time to consider…</a:t>
            </a:r>
          </a:p>
          <a:p>
            <a:pPr marL="0" indent="0">
              <a:buNone/>
            </a:pPr>
            <a:endParaRPr lang="en-AU" sz="2000" dirty="0">
              <a:solidFill>
                <a:srgbClr val="F1E5CD"/>
              </a:solidFill>
              <a:latin typeface="Avenir Next LT Pro" panose="020B05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●"/>
            </a:pPr>
            <a:r>
              <a:rPr lang="en-AU" sz="2400" dirty="0">
                <a:solidFill>
                  <a:srgbClr val="F1E5CD"/>
                </a:solidFill>
                <a:effectLst/>
                <a:latin typeface="Avenir Next LT Pro" panose="020B0504020202020204" pitchFamily="34" charset="0"/>
                <a:ea typeface="Avenir"/>
                <a:cs typeface="Avenir"/>
              </a:rPr>
              <a:t>The wonder and beauty </a:t>
            </a:r>
            <a:br>
              <a:rPr lang="en-AU" sz="2400" dirty="0">
                <a:solidFill>
                  <a:srgbClr val="F1E5CD"/>
                </a:solidFill>
                <a:effectLst/>
                <a:latin typeface="Avenir Next LT Pro" panose="020B0504020202020204" pitchFamily="34" charset="0"/>
                <a:ea typeface="Avenir"/>
                <a:cs typeface="Avenir"/>
              </a:rPr>
            </a:br>
            <a:r>
              <a:rPr lang="en-AU" sz="2400" dirty="0">
                <a:solidFill>
                  <a:srgbClr val="F1E5CD"/>
                </a:solidFill>
                <a:effectLst/>
                <a:latin typeface="Avenir Next LT Pro" panose="020B0504020202020204" pitchFamily="34" charset="0"/>
                <a:ea typeface="Avenir"/>
                <a:cs typeface="Avenir"/>
              </a:rPr>
              <a:t>of Creation all around us. </a:t>
            </a:r>
            <a:br>
              <a:rPr lang="en-AU" sz="2400" dirty="0">
                <a:solidFill>
                  <a:srgbClr val="F1E5CD"/>
                </a:solidFill>
                <a:effectLst/>
                <a:latin typeface="Avenir Next LT Pro" panose="020B0504020202020204" pitchFamily="34" charset="0"/>
                <a:ea typeface="Avenir"/>
                <a:cs typeface="Avenir"/>
              </a:rPr>
            </a:br>
            <a:endParaRPr lang="en-AU" sz="2400" dirty="0">
              <a:solidFill>
                <a:srgbClr val="F1E5CD"/>
              </a:solidFill>
              <a:effectLst/>
              <a:latin typeface="Noto Sans Symbols"/>
              <a:ea typeface="Noto Sans Symbols"/>
              <a:cs typeface="Noto Sans Symbols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●"/>
            </a:pPr>
            <a:r>
              <a:rPr lang="en-AU" sz="2400" dirty="0">
                <a:solidFill>
                  <a:srgbClr val="F1E5CD"/>
                </a:solidFill>
                <a:latin typeface="Avenir Next LT Pro" panose="020B0504020202020204" pitchFamily="34" charset="0"/>
                <a:ea typeface="Avenir"/>
                <a:cs typeface="Avenir"/>
              </a:rPr>
              <a:t>W</a:t>
            </a:r>
            <a:r>
              <a:rPr lang="en-AU" sz="2400" dirty="0">
                <a:solidFill>
                  <a:srgbClr val="F1E5CD"/>
                </a:solidFill>
                <a:effectLst/>
                <a:latin typeface="Avenir Next LT Pro" panose="020B0504020202020204" pitchFamily="34" charset="0"/>
                <a:ea typeface="Avenir"/>
                <a:cs typeface="Avenir"/>
              </a:rPr>
              <a:t>hat does it mean to be made in the image of God? </a:t>
            </a:r>
            <a:endParaRPr lang="en-AU" sz="2400" dirty="0">
              <a:solidFill>
                <a:srgbClr val="F1E5CD"/>
              </a:solidFill>
              <a:effectLst/>
              <a:latin typeface="Noto Sans Symbols"/>
              <a:ea typeface="Noto Sans Symbols"/>
              <a:cs typeface="Noto Sans Symbols"/>
            </a:endParaRPr>
          </a:p>
          <a:p>
            <a:pPr marL="0" marR="0" lvl="0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endParaRPr kumimoji="0" lang="en-AU" sz="2400" b="1" u="none" strike="noStrike" kern="1200" cap="none" spc="0" normalizeH="0" baseline="0" noProof="0" dirty="0">
              <a:ln>
                <a:noFill/>
              </a:ln>
              <a:solidFill>
                <a:srgbClr val="F1E5CD"/>
              </a:solidFill>
              <a:effectLst/>
              <a:uLnTx/>
              <a:uFillTx/>
              <a:latin typeface="AvenirNext LT Pro Bold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810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orest wedding table setting">
            <a:extLst>
              <a:ext uri="{FF2B5EF4-FFF2-40B4-BE49-F238E27FC236}">
                <a16:creationId xmlns:a16="http://schemas.microsoft.com/office/drawing/2014/main" id="{B19B2A8D-712C-8314-FB7C-1327B16660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8292" y="0"/>
            <a:ext cx="8193709" cy="6857999"/>
          </a:xfrm>
          <a:prstGeom prst="rect">
            <a:avLst/>
          </a:prstGeom>
        </p:spPr>
      </p:pic>
      <p:pic>
        <p:nvPicPr>
          <p:cNvPr id="9" name="Picture 8" descr="A blue rectangle with black background&#10;&#10;Description automatically generated">
            <a:extLst>
              <a:ext uri="{FF2B5EF4-FFF2-40B4-BE49-F238E27FC236}">
                <a16:creationId xmlns:a16="http://schemas.microsoft.com/office/drawing/2014/main" id="{270CD173-0784-0949-2BF5-3997BA4E23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375972" y="-1"/>
            <a:ext cx="6264564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FA757A-FD54-9CDE-8FD4-468737D5B54F}"/>
              </a:ext>
            </a:extLst>
          </p:cNvPr>
          <p:cNvSpPr txBox="1"/>
          <p:nvPr/>
        </p:nvSpPr>
        <p:spPr>
          <a:xfrm>
            <a:off x="626908" y="1998138"/>
            <a:ext cx="6101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2400" b="1" dirty="0">
                <a:solidFill>
                  <a:srgbClr val="6BC8C1"/>
                </a:solidFill>
                <a:latin typeface="Avenir Next LT Pro" panose="020B0504020202020204" pitchFamily="34" charset="0"/>
              </a:rPr>
              <a:t>Week Four</a:t>
            </a:r>
            <a:endParaRPr kumimoji="0" lang="en-AU" sz="2400" b="1" u="none" strike="noStrike" kern="1200" cap="none" spc="0" normalizeH="0" baseline="0" noProof="0" dirty="0">
              <a:ln>
                <a:noFill/>
              </a:ln>
              <a:solidFill>
                <a:srgbClr val="6BC8C1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08AF77-39C2-69EC-F2EC-A8E2ED2F9A90}"/>
              </a:ext>
            </a:extLst>
          </p:cNvPr>
          <p:cNvSpPr txBox="1"/>
          <p:nvPr/>
        </p:nvSpPr>
        <p:spPr>
          <a:xfrm>
            <a:off x="591040" y="2645743"/>
            <a:ext cx="6101217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9600" dirty="0">
                <a:solidFill>
                  <a:srgbClr val="F1E5CD"/>
                </a:solidFill>
                <a:latin typeface="Bigshot One" panose="02000503020000020004" pitchFamily="2" charset="77"/>
              </a:rPr>
              <a:t>Future Hope</a:t>
            </a:r>
            <a:endParaRPr kumimoji="0" lang="en-AU" sz="9600" b="0" i="0" u="none" strike="noStrike" kern="1200" cap="none" spc="0" normalizeH="0" baseline="0" noProof="0" dirty="0">
              <a:ln>
                <a:noFill/>
              </a:ln>
              <a:solidFill>
                <a:srgbClr val="F1E5CD"/>
              </a:solidFill>
              <a:effectLst/>
              <a:uLnTx/>
              <a:uFillTx/>
              <a:latin typeface="Bigshot One" panose="02000503020000020004" pitchFamily="2" charset="77"/>
            </a:endParaRPr>
          </a:p>
        </p:txBody>
      </p:sp>
      <p:pic>
        <p:nvPicPr>
          <p:cNvPr id="17" name="Picture 16" descr="A blue and white vases pattern&#10;&#10;Description automatically generated">
            <a:extLst>
              <a:ext uri="{FF2B5EF4-FFF2-40B4-BE49-F238E27FC236}">
                <a16:creationId xmlns:a16="http://schemas.microsoft.com/office/drawing/2014/main" id="{EB6A8FA1-9141-3E74-B42A-F13FADD518E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37509">
            <a:off x="9405741" y="4849709"/>
            <a:ext cx="5318641" cy="777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118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reading a book&#10;&#10;Description automatically generated">
            <a:extLst>
              <a:ext uri="{FF2B5EF4-FFF2-40B4-BE49-F238E27FC236}">
                <a16:creationId xmlns:a16="http://schemas.microsoft.com/office/drawing/2014/main" id="{42CE10F9-ED69-89E6-D3F5-B759ADCDFC6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6011" cy="685799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379B921-BB14-E967-020A-5B030FF22B4C}"/>
              </a:ext>
            </a:extLst>
          </p:cNvPr>
          <p:cNvSpPr txBox="1"/>
          <p:nvPr/>
        </p:nvSpPr>
        <p:spPr>
          <a:xfrm>
            <a:off x="9889512" y="199673"/>
            <a:ext cx="1645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1200" dirty="0">
                <a:solidFill>
                  <a:srgbClr val="10213D"/>
                </a:solidFill>
                <a:latin typeface="AvenirNext LT Pro Bold"/>
              </a:rPr>
              <a:t>Week 1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10213D"/>
              </a:solidFill>
              <a:effectLst/>
              <a:uLnTx/>
              <a:uFillTx/>
              <a:latin typeface="AvenirNext LT Pro Bold"/>
              <a:ea typeface="+mn-ea"/>
              <a:cs typeface="+mn-cs"/>
            </a:endParaRPr>
          </a:p>
        </p:txBody>
      </p:sp>
      <p:pic>
        <p:nvPicPr>
          <p:cNvPr id="6" name="Picture 5" descr="A blue and white pattern&#10;&#10;Description automatically generated">
            <a:extLst>
              <a:ext uri="{FF2B5EF4-FFF2-40B4-BE49-F238E27FC236}">
                <a16:creationId xmlns:a16="http://schemas.microsoft.com/office/drawing/2014/main" id="{AFAA5814-66F1-C5A9-F985-786D1DECDE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80376" y="0"/>
            <a:ext cx="2711624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C0DA99A-838E-5ECA-33D2-F823B2646DD6}"/>
              </a:ext>
            </a:extLst>
          </p:cNvPr>
          <p:cNvGrpSpPr/>
          <p:nvPr/>
        </p:nvGrpSpPr>
        <p:grpSpPr>
          <a:xfrm>
            <a:off x="623391" y="199673"/>
            <a:ext cx="10911912" cy="285175"/>
            <a:chOff x="623391" y="199673"/>
            <a:chExt cx="10911912" cy="28517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F2FF433-9293-90E8-8239-F86B1E1AE47D}"/>
                </a:ext>
              </a:extLst>
            </p:cNvPr>
            <p:cNvSpPr txBox="1"/>
            <p:nvPr/>
          </p:nvSpPr>
          <p:spPr>
            <a:xfrm>
              <a:off x="623391" y="207849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Taste &amp; See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D2F8D1C-EE40-09CD-7C5B-35F49489E6BF}"/>
                </a:ext>
              </a:extLst>
            </p:cNvPr>
            <p:cNvSpPr txBox="1"/>
            <p:nvPr/>
          </p:nvSpPr>
          <p:spPr>
            <a:xfrm>
              <a:off x="9889512" y="199673"/>
              <a:ext cx="1645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AU" sz="1200" dirty="0">
                  <a:solidFill>
                    <a:srgbClr val="F1E5CD"/>
                  </a:solidFill>
                  <a:latin typeface="AvenirNext LT Pro Regular" panose="020B0504020202020204" pitchFamily="34" charset="77"/>
                </a:rPr>
                <a:t>Week 1</a:t>
              </a:r>
              <a:endParaRPr kumimoji="0" lang="en-AU" sz="1200" u="none" strike="noStrike" kern="1200" cap="none" spc="0" normalizeH="0" baseline="0" noProof="0" dirty="0">
                <a:ln>
                  <a:noFill/>
                </a:ln>
                <a:solidFill>
                  <a:srgbClr val="F1E5CD"/>
                </a:solidFill>
                <a:effectLst/>
                <a:uLnTx/>
                <a:uFillTx/>
                <a:latin typeface="AvenirNext LT Pro Regular" panose="020B0504020202020204" pitchFamily="34" charset="77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77F61B7-9F22-25E9-A94D-24ECCC2E23DA}"/>
                </a:ext>
              </a:extLst>
            </p:cNvPr>
            <p:cNvCxnSpPr>
              <a:cxnSpLocks/>
            </p:cNvCxnSpPr>
            <p:nvPr/>
          </p:nvCxnSpPr>
          <p:spPr>
            <a:xfrm>
              <a:off x="705034" y="476672"/>
              <a:ext cx="10720204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79B2A27-A836-4FF5-997C-ED83CD824807}"/>
              </a:ext>
            </a:extLst>
          </p:cNvPr>
          <p:cNvSpPr txBox="1"/>
          <p:nvPr/>
        </p:nvSpPr>
        <p:spPr>
          <a:xfrm>
            <a:off x="807358" y="5661248"/>
            <a:ext cx="8024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sz="2800" dirty="0">
                <a:solidFill>
                  <a:srgbClr val="FF0000"/>
                </a:solidFill>
                <a:latin typeface="Avenir Next LT Pro" panose="020B0504020202020204" pitchFamily="34" charset="0"/>
              </a:rPr>
              <a:t>Optional section on the Bible – here or week 3</a:t>
            </a:r>
            <a:endParaRPr kumimoji="0" lang="en-AU" sz="280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3192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319B620C901544A72D510C44F6C46A" ma:contentTypeVersion="15" ma:contentTypeDescription="Create a new document." ma:contentTypeScope="" ma:versionID="9d3ffa315b17a757316e9e42f574af8f">
  <xsd:schema xmlns:xsd="http://www.w3.org/2001/XMLSchema" xmlns:xs="http://www.w3.org/2001/XMLSchema" xmlns:p="http://schemas.microsoft.com/office/2006/metadata/properties" xmlns:ns2="153f973e-18e3-4683-9db9-a8b30f12ddca" xmlns:ns3="5b707c4a-f0af-4a30-ae8a-e74992196a0f" targetNamespace="http://schemas.microsoft.com/office/2006/metadata/properties" ma:root="true" ma:fieldsID="3b7c1751c375c89881b528665e503a91" ns2:_="" ns3:_="">
    <xsd:import namespace="153f973e-18e3-4683-9db9-a8b30f12ddca"/>
    <xsd:import namespace="5b707c4a-f0af-4a30-ae8a-e74992196a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3f973e-18e3-4683-9db9-a8b30f12dd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55064c5-fd96-4bd7-b746-6d6d3074b66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707c4a-f0af-4a30-ae8a-e74992196a0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91149080-e6aa-4de5-adaa-b5a9b48fb754}" ma:internalName="TaxCatchAll" ma:showField="CatchAllData" ma:web="5b707c4a-f0af-4a30-ae8a-e74992196a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86562D4-3EDA-4F1D-A017-FFCC60A0A5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53f973e-18e3-4683-9db9-a8b30f12ddca"/>
    <ds:schemaRef ds:uri="5b707c4a-f0af-4a30-ae8a-e74992196a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265B1A0-C66B-4686-87E3-3B31C7073EE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39265</TotalTime>
  <Words>1542</Words>
  <Application>Microsoft Macintosh PowerPoint</Application>
  <PresentationFormat>Widescreen</PresentationFormat>
  <Paragraphs>303</Paragraphs>
  <Slides>72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72</vt:i4>
      </vt:variant>
    </vt:vector>
  </HeadingPairs>
  <TitlesOfParts>
    <vt:vector size="83" baseType="lpstr">
      <vt:lpstr>Arial</vt:lpstr>
      <vt:lpstr>Avenir Next LT Pro</vt:lpstr>
      <vt:lpstr>AvenirNext LT Pro Bold</vt:lpstr>
      <vt:lpstr>AvenirNext LT Pro Regular</vt:lpstr>
      <vt:lpstr>Bigshot One</vt:lpstr>
      <vt:lpstr>Calibri</vt:lpstr>
      <vt:lpstr>Calibri Light</vt:lpstr>
      <vt:lpstr>Noto Sans Symbols</vt:lpstr>
      <vt:lpstr>Open Sans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EXTRAS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Phoebe Evans</dc:creator>
  <cp:keywords/>
  <dc:description/>
  <cp:lastModifiedBy>St Andrew's</cp:lastModifiedBy>
  <cp:revision>215</cp:revision>
  <dcterms:created xsi:type="dcterms:W3CDTF">2023-09-16T05:15:16Z</dcterms:created>
  <dcterms:modified xsi:type="dcterms:W3CDTF">2024-05-30T01:21:09Z</dcterms:modified>
  <cp:category/>
</cp:coreProperties>
</file>